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88" r:id="rId2"/>
    <p:sldId id="400" r:id="rId3"/>
    <p:sldId id="407" r:id="rId4"/>
    <p:sldId id="408" r:id="rId5"/>
    <p:sldId id="409" r:id="rId6"/>
    <p:sldId id="410" r:id="rId7"/>
    <p:sldId id="411" r:id="rId8"/>
    <p:sldId id="412" r:id="rId9"/>
    <p:sldId id="405" r:id="rId10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AB"/>
    <a:srgbClr val="FFFF75"/>
    <a:srgbClr val="D04A87"/>
    <a:srgbClr val="FFFF66"/>
    <a:srgbClr val="FFFF99"/>
    <a:srgbClr val="EBF1DE"/>
    <a:srgbClr val="C026A3"/>
    <a:srgbClr val="4F6228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114" autoAdjust="0"/>
  </p:normalViewPr>
  <p:slideViewPr>
    <p:cSldViewPr>
      <p:cViewPr varScale="1">
        <p:scale>
          <a:sx n="77" d="100"/>
          <a:sy n="77" d="100"/>
        </p:scale>
        <p:origin x="1206" y="78"/>
      </p:cViewPr>
      <p:guideLst>
        <p:guide orient="horz" pos="157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728D4F-3BCF-4C5A-A7EE-D026E702DF02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29A5D9-412E-49EC-90A4-48A3E7CF7C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135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75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936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044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7922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61868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5983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6793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9655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264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email">
            <a:alphaModFix amt="34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95FFB-84D7-47E7-9F63-FFF874E44ECF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0CEBA-02C2-4BA1-A07C-8A14D7E254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E529E-C227-4100-8BB9-DCEE1A22402B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8BDBE-FB17-4223-9D50-009CDEE6A2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31A66-E612-4062-96A8-364A6ED8B6D5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D88E3-EAFF-4BD2-8D19-51AB50F1A3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42287-1D70-4238-A131-DFAD89928FC1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7CD51-5BBF-4CF2-993C-6A8E04DB19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04B57-071F-48AF-BAFF-696F80F27E17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EA163-6F22-43D6-A220-7D61742572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bg>
      <p:bgPr>
        <a:blipFill dpi="0" rotWithShape="1">
          <a:blip r:embed="rId2" cstate="email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75BF0-A5DC-401F-8D51-56F8E82A7285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2ABD2-5D9B-4A9F-85F2-BA9B4CA45C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bg>
      <p:bgPr>
        <a:blipFill dpi="0" rotWithShape="1">
          <a:blip r:embed="rId2" cstate="email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bg>
      <p:bgPr>
        <a:gradFill flip="none" rotWithShape="1">
          <a:gsLst>
            <a:gs pos="100000">
              <a:schemeClr val="bg1">
                <a:tint val="80000"/>
                <a:satMod val="300000"/>
                <a:alpha val="0"/>
              </a:schemeClr>
            </a:gs>
            <a:gs pos="100000">
              <a:schemeClr val="bg1">
                <a:shade val="30000"/>
                <a:satMod val="200000"/>
                <a:alpha val="29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AB8BE-D280-4571-93DB-C7DFC9868338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12230-B54E-4428-8C9C-ECCF60D871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C4EB1-0051-4795-81C2-8FB2A9495C0A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1BE83-F47B-4D92-9D26-D5791AC099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F9EEDD-B03A-4191-A80B-4E5D17370660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8A7944-9559-4F5D-8D45-B4B22878E1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59" r:id="rId5"/>
    <p:sldLayoutId id="2147483664" r:id="rId6"/>
    <p:sldLayoutId id="2147483665" r:id="rId7"/>
    <p:sldLayoutId id="2147483666" r:id="rId8"/>
    <p:sldLayoutId id="2147483667" r:id="rId9"/>
    <p:sldLayoutId id="2147483658" r:id="rId10"/>
    <p:sldLayoutId id="214748365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Inna\Desktop\Pages from dino-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4240" y="709918"/>
            <a:ext cx="3001331" cy="211554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995936" y="915566"/>
            <a:ext cx="4109790" cy="1799733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63494" y="977198"/>
            <a:ext cx="379272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1750" b="1" dirty="0" smtClean="0">
                <a:solidFill>
                  <a:schemeClr val="bg1"/>
                </a:solidFill>
              </a:rPr>
              <a:t>Стегозаври – великі </a:t>
            </a:r>
            <a:r>
              <a:rPr lang="uk-UA" sz="1750" b="1" dirty="0" err="1" smtClean="0">
                <a:solidFill>
                  <a:schemeClr val="bg1"/>
                </a:solidFill>
              </a:rPr>
              <a:t>чотироногі</a:t>
            </a:r>
            <a:r>
              <a:rPr lang="uk-UA" sz="1750" b="1" dirty="0" smtClean="0">
                <a:solidFill>
                  <a:schemeClr val="bg1"/>
                </a:solidFill>
              </a:rPr>
              <a:t> </a:t>
            </a:r>
            <a:br>
              <a:rPr lang="uk-UA" sz="1750" b="1" dirty="0" smtClean="0">
                <a:solidFill>
                  <a:schemeClr val="bg1"/>
                </a:solidFill>
              </a:rPr>
            </a:br>
            <a:r>
              <a:rPr lang="uk-UA" sz="1750" b="1" dirty="0" smtClean="0">
                <a:solidFill>
                  <a:schemeClr val="bg1"/>
                </a:solidFill>
              </a:rPr>
              <a:t>травоїдні динозаври, жили приблизно 200—150 мільйонів років тому.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3171621"/>
            <a:ext cx="84734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000" b="1" dirty="0">
                <a:solidFill>
                  <a:srgbClr val="C00000"/>
                </a:solidFill>
              </a:rPr>
              <a:t>Для роботи знадобиться: </a:t>
            </a:r>
            <a:r>
              <a:rPr lang="uk-UA" sz="2000" dirty="0" smtClean="0"/>
              <a:t>аркуш картону з гладкою поверхнею, пластилін різного кольору ( бежевий, червоний, оранжевий та синій), стеки, паперові вологі серветки для витирання рук.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282786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C:\Users\Inna\Desktop\Pages from dino-8.jpg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90967" y="160301"/>
            <a:ext cx="1786601" cy="1259321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107504" y="867365"/>
            <a:ext cx="5436096" cy="1200329"/>
            <a:chOff x="251520" y="341243"/>
            <a:chExt cx="5436096" cy="1200329"/>
          </a:xfrm>
        </p:grpSpPr>
        <p:grpSp>
          <p:nvGrpSpPr>
            <p:cNvPr id="10" name="Группа 9"/>
            <p:cNvGrpSpPr/>
            <p:nvPr/>
          </p:nvGrpSpPr>
          <p:grpSpPr>
            <a:xfrm>
              <a:off x="251520" y="456010"/>
              <a:ext cx="811213" cy="963612"/>
              <a:chOff x="251520" y="456010"/>
              <a:chExt cx="811213" cy="963612"/>
            </a:xfrm>
          </p:grpSpPr>
          <p:sp>
            <p:nvSpPr>
              <p:cNvPr id="4" name="Овал 3"/>
              <p:cNvSpPr/>
              <p:nvPr/>
            </p:nvSpPr>
            <p:spPr>
              <a:xfrm>
                <a:off x="395536" y="627534"/>
                <a:ext cx="504056" cy="504056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pic>
            <p:nvPicPr>
              <p:cNvPr id="7170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1520" y="456010"/>
                <a:ext cx="811213" cy="9636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1" name="Прямоугольник 10"/>
            <p:cNvSpPr/>
            <p:nvPr/>
          </p:nvSpPr>
          <p:spPr>
            <a:xfrm>
              <a:off x="1115616" y="341243"/>
              <a:ext cx="4572000" cy="120032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uk-UA" dirty="0"/>
                <a:t>Підготуй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за малюнком </a:t>
              </a:r>
              <a:br>
                <a:rPr lang="uk-UA" dirty="0" smtClean="0"/>
              </a:br>
              <a:r>
                <a:rPr lang="uk-UA" dirty="0" smtClean="0"/>
                <a:t>деталі </a:t>
              </a:r>
              <a:br>
                <a:rPr lang="uk-UA" dirty="0" smtClean="0"/>
              </a:br>
              <a:r>
                <a:rPr lang="uk-UA" dirty="0" smtClean="0"/>
                <a:t>з пластиліну.</a:t>
              </a:r>
              <a:endParaRPr lang="ru-RU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1187624" y="3387645"/>
            <a:ext cx="5383213" cy="1200329"/>
            <a:chOff x="304403" y="1491630"/>
            <a:chExt cx="5383213" cy="1200329"/>
          </a:xfrm>
        </p:grpSpPr>
        <p:grpSp>
          <p:nvGrpSpPr>
            <p:cNvPr id="16" name="Группа 15"/>
            <p:cNvGrpSpPr/>
            <p:nvPr/>
          </p:nvGrpSpPr>
          <p:grpSpPr>
            <a:xfrm>
              <a:off x="414661" y="1491630"/>
              <a:ext cx="5272955" cy="1200329"/>
              <a:chOff x="395536" y="51470"/>
              <a:chExt cx="5272955" cy="1200329"/>
            </a:xfrm>
          </p:grpSpPr>
          <p:sp>
            <p:nvSpPr>
              <p:cNvPr id="19" name="Овал 18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18" name="Прямоугольник 17"/>
              <p:cNvSpPr/>
              <p:nvPr/>
            </p:nvSpPr>
            <p:spPr>
              <a:xfrm>
                <a:off x="1096491" y="51470"/>
                <a:ext cx="4572000" cy="120032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 smtClean="0"/>
                  <a:t>Розріж ковбаску з бежевого </a:t>
                </a:r>
                <a:br>
                  <a:rPr lang="uk-UA" dirty="0" smtClean="0"/>
                </a:br>
                <a:r>
                  <a:rPr lang="uk-UA" dirty="0" smtClean="0"/>
                  <a:t>пластиліну на чотири </a:t>
                </a:r>
                <a:br>
                  <a:rPr lang="uk-UA" dirty="0" smtClean="0"/>
                </a:br>
                <a:r>
                  <a:rPr lang="uk-UA" dirty="0" smtClean="0"/>
                  <a:t>частини — це будуть ноги </a:t>
                </a:r>
                <a:br>
                  <a:rPr lang="uk-UA" dirty="0" smtClean="0"/>
                </a:br>
                <a:r>
                  <a:rPr lang="uk-UA" dirty="0" smtClean="0"/>
                  <a:t>нашого </a:t>
                </a:r>
                <a:r>
                  <a:rPr lang="uk-UA" dirty="0" err="1" smtClean="0"/>
                  <a:t>динозаврика</a:t>
                </a:r>
                <a:r>
                  <a:rPr lang="uk-UA" dirty="0" smtClean="0"/>
                  <a:t>.</a:t>
                </a:r>
                <a:endParaRPr lang="ru-RU" dirty="0"/>
              </a:p>
            </p:txBody>
          </p:sp>
        </p:grpSp>
        <p:pic>
          <p:nvPicPr>
            <p:cNvPr id="7171" name="Picture 3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403" y="1680146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4271" y="681936"/>
            <a:ext cx="5262167" cy="3710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403802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C:\Users\Inna\Desktop\Pages from dino-8.jpg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53703" y="399482"/>
            <a:ext cx="1798817" cy="1267932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83240" y="915566"/>
            <a:ext cx="4911986" cy="3460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5" name="Группа 24"/>
          <p:cNvGrpSpPr/>
          <p:nvPr/>
        </p:nvGrpSpPr>
        <p:grpSpPr>
          <a:xfrm>
            <a:off x="35496" y="843558"/>
            <a:ext cx="5436096" cy="1549336"/>
            <a:chOff x="179512" y="3435846"/>
            <a:chExt cx="5436096" cy="1549336"/>
          </a:xfrm>
        </p:grpSpPr>
        <p:grpSp>
          <p:nvGrpSpPr>
            <p:cNvPr id="28" name="Группа 27"/>
            <p:cNvGrpSpPr/>
            <p:nvPr/>
          </p:nvGrpSpPr>
          <p:grpSpPr>
            <a:xfrm>
              <a:off x="342653" y="3507854"/>
              <a:ext cx="5272955" cy="1477328"/>
              <a:chOff x="395536" y="293628"/>
              <a:chExt cx="5272955" cy="1477328"/>
            </a:xfrm>
          </p:grpSpPr>
          <p:sp>
            <p:nvSpPr>
              <p:cNvPr id="30" name="Овал 29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31" name="Прямоугольник 30"/>
              <p:cNvSpPr/>
              <p:nvPr/>
            </p:nvSpPr>
            <p:spPr>
              <a:xfrm>
                <a:off x="1096491" y="293628"/>
                <a:ext cx="4572000" cy="147732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 smtClean="0"/>
                  <a:t>Квадратний </a:t>
                </a:r>
                <a:br>
                  <a:rPr lang="uk-UA" dirty="0" smtClean="0"/>
                </a:br>
                <a:r>
                  <a:rPr lang="uk-UA" dirty="0" smtClean="0"/>
                  <a:t>шматок бежевого </a:t>
                </a:r>
                <a:br>
                  <a:rPr lang="uk-UA" dirty="0" smtClean="0"/>
                </a:br>
                <a:r>
                  <a:rPr lang="uk-UA" dirty="0" smtClean="0"/>
                  <a:t>пластиліну </a:t>
                </a:r>
                <a:br>
                  <a:rPr lang="uk-UA" dirty="0" smtClean="0"/>
                </a:br>
                <a:r>
                  <a:rPr lang="uk-UA" dirty="0" smtClean="0"/>
                  <a:t>розділи навпіл </a:t>
                </a:r>
                <a:br>
                  <a:rPr lang="uk-UA" dirty="0" smtClean="0"/>
                </a:br>
                <a:r>
                  <a:rPr lang="uk-UA" dirty="0" smtClean="0"/>
                  <a:t>по діагоналі.</a:t>
                </a:r>
                <a:endParaRPr lang="ru-RU" dirty="0"/>
              </a:p>
            </p:txBody>
          </p:sp>
        </p:grpSp>
        <p:pic>
          <p:nvPicPr>
            <p:cNvPr id="29" name="Picture 4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435846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3" name="Группа 32"/>
          <p:cNvGrpSpPr/>
          <p:nvPr/>
        </p:nvGrpSpPr>
        <p:grpSpPr>
          <a:xfrm>
            <a:off x="1456531" y="3552354"/>
            <a:ext cx="5419725" cy="963612"/>
            <a:chOff x="267891" y="239986"/>
            <a:chExt cx="5419725" cy="963612"/>
          </a:xfrm>
        </p:grpSpPr>
        <p:grpSp>
          <p:nvGrpSpPr>
            <p:cNvPr id="34" name="Группа 33"/>
            <p:cNvGrpSpPr/>
            <p:nvPr/>
          </p:nvGrpSpPr>
          <p:grpSpPr>
            <a:xfrm>
              <a:off x="395536" y="311994"/>
              <a:ext cx="5292080" cy="646331"/>
              <a:chOff x="395536" y="311994"/>
              <a:chExt cx="5292080" cy="646331"/>
            </a:xfrm>
          </p:grpSpPr>
          <p:sp>
            <p:nvSpPr>
              <p:cNvPr id="36" name="Овал 35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37" name="Прямоугольник 36"/>
              <p:cNvSpPr/>
              <p:nvPr/>
            </p:nvSpPr>
            <p:spPr>
              <a:xfrm>
                <a:off x="1115616" y="311994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uk-UA" dirty="0" smtClean="0"/>
                  <a:t>Розріж підготований 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uk-UA" dirty="0" smtClean="0"/>
                  <a:t>шматок стекою.</a:t>
                </a:r>
                <a:endParaRPr lang="ru-RU" dirty="0"/>
              </a:p>
            </p:txBody>
          </p:sp>
        </p:grpSp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7891" y="239986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6113599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C:\Users\Inna\Desktop\Pages from dino-8.jpg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0444" y="288526"/>
            <a:ext cx="1583752" cy="1116339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9535" y="1255094"/>
            <a:ext cx="4087341" cy="2881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Группа 22"/>
          <p:cNvGrpSpPr/>
          <p:nvPr/>
        </p:nvGrpSpPr>
        <p:grpSpPr>
          <a:xfrm>
            <a:off x="405098" y="288526"/>
            <a:ext cx="5319030" cy="988114"/>
            <a:chOff x="241957" y="407701"/>
            <a:chExt cx="5319030" cy="988114"/>
          </a:xfrm>
        </p:grpSpPr>
        <p:grpSp>
          <p:nvGrpSpPr>
            <p:cNvPr id="24" name="Группа 23"/>
            <p:cNvGrpSpPr/>
            <p:nvPr/>
          </p:nvGrpSpPr>
          <p:grpSpPr>
            <a:xfrm>
              <a:off x="395536" y="472485"/>
              <a:ext cx="5165451" cy="923330"/>
              <a:chOff x="395536" y="472485"/>
              <a:chExt cx="5165451" cy="923330"/>
            </a:xfrm>
          </p:grpSpPr>
          <p:sp>
            <p:nvSpPr>
              <p:cNvPr id="27" name="Овал 26"/>
              <p:cNvSpPr/>
              <p:nvPr/>
            </p:nvSpPr>
            <p:spPr>
              <a:xfrm>
                <a:off x="395536" y="544493"/>
                <a:ext cx="504056" cy="504056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32" name="Прямоугольник 31"/>
              <p:cNvSpPr/>
              <p:nvPr/>
            </p:nvSpPr>
            <p:spPr>
              <a:xfrm>
                <a:off x="988987" y="472485"/>
                <a:ext cx="4572000" cy="92333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 smtClean="0"/>
                  <a:t>Один з отриманих трикутників приліпи</a:t>
                </a:r>
                <a:br>
                  <a:rPr lang="uk-UA" dirty="0" smtClean="0"/>
                </a:br>
                <a:r>
                  <a:rPr lang="uk-UA" dirty="0" smtClean="0"/>
                  <a:t>до меншої кульки бежевого кольору –</a:t>
                </a:r>
                <a:br>
                  <a:rPr lang="uk-UA" dirty="0" smtClean="0"/>
                </a:br>
                <a:r>
                  <a:rPr lang="uk-UA" dirty="0" smtClean="0"/>
                  <a:t>це буде голова та шия.</a:t>
                </a:r>
                <a:endParaRPr lang="ru-RU" dirty="0"/>
              </a:p>
            </p:txBody>
          </p:sp>
        </p:grpSp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957" y="407701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8" name="Группа 37"/>
          <p:cNvGrpSpPr/>
          <p:nvPr/>
        </p:nvGrpSpPr>
        <p:grpSpPr>
          <a:xfrm>
            <a:off x="304403" y="2859782"/>
            <a:ext cx="5466165" cy="1800200"/>
            <a:chOff x="149443" y="1464122"/>
            <a:chExt cx="5466165" cy="1800200"/>
          </a:xfrm>
        </p:grpSpPr>
        <p:grpSp>
          <p:nvGrpSpPr>
            <p:cNvPr id="39" name="Группа 38"/>
            <p:cNvGrpSpPr/>
            <p:nvPr/>
          </p:nvGrpSpPr>
          <p:grpSpPr>
            <a:xfrm>
              <a:off x="342653" y="1509996"/>
              <a:ext cx="5272955" cy="1754326"/>
              <a:chOff x="395536" y="-48046"/>
              <a:chExt cx="5272955" cy="1754326"/>
            </a:xfrm>
          </p:grpSpPr>
          <p:sp>
            <p:nvSpPr>
              <p:cNvPr id="41" name="Овал 40"/>
              <p:cNvSpPr/>
              <p:nvPr/>
            </p:nvSpPr>
            <p:spPr>
              <a:xfrm>
                <a:off x="395536" y="77604"/>
                <a:ext cx="504056" cy="504056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42" name="Прямоугольник 41"/>
              <p:cNvSpPr/>
              <p:nvPr/>
            </p:nvSpPr>
            <p:spPr>
              <a:xfrm>
                <a:off x="1096491" y="-48046"/>
                <a:ext cx="4572000" cy="175432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 smtClean="0"/>
                  <a:t>Прикріпи </a:t>
                </a:r>
                <a:br>
                  <a:rPr lang="uk-UA" dirty="0" smtClean="0"/>
                </a:br>
                <a:r>
                  <a:rPr lang="uk-UA" dirty="0" smtClean="0"/>
                  <a:t>голову та шию </a:t>
                </a:r>
                <a:br>
                  <a:rPr lang="uk-UA" dirty="0" smtClean="0"/>
                </a:br>
                <a:r>
                  <a:rPr lang="uk-UA" dirty="0" smtClean="0"/>
                  <a:t>до бежевого </a:t>
                </a:r>
                <a:br>
                  <a:rPr lang="uk-UA" dirty="0" smtClean="0"/>
                </a:br>
                <a:r>
                  <a:rPr lang="uk-UA" dirty="0" smtClean="0"/>
                  <a:t>овалу (тулуба), </a:t>
                </a:r>
                <a:br>
                  <a:rPr lang="uk-UA" dirty="0" smtClean="0"/>
                </a:br>
                <a:r>
                  <a:rPr lang="uk-UA" dirty="0" smtClean="0"/>
                  <a:t>а з другого </a:t>
                </a:r>
                <a:br>
                  <a:rPr lang="uk-UA" dirty="0" smtClean="0"/>
                </a:br>
                <a:r>
                  <a:rPr lang="uk-UA" dirty="0" smtClean="0"/>
                  <a:t>трикутника сформуй хвіст.</a:t>
                </a:r>
                <a:endParaRPr lang="ru-RU" dirty="0"/>
              </a:p>
            </p:txBody>
          </p:sp>
        </p:grpSp>
        <p:pic>
          <p:nvPicPr>
            <p:cNvPr id="40" name="Picture 3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443" y="1464122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199542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C:\Users\Inna\Desktop\Pages from dino-8.jpg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53652" y="224891"/>
            <a:ext cx="1684443" cy="1187313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924957"/>
            <a:ext cx="4599072" cy="323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5" name="Группа 24"/>
          <p:cNvGrpSpPr/>
          <p:nvPr/>
        </p:nvGrpSpPr>
        <p:grpSpPr>
          <a:xfrm>
            <a:off x="159746" y="771550"/>
            <a:ext cx="5426534" cy="1287646"/>
            <a:chOff x="189074" y="3789944"/>
            <a:chExt cx="5426534" cy="1287646"/>
          </a:xfrm>
        </p:grpSpPr>
        <p:grpSp>
          <p:nvGrpSpPr>
            <p:cNvPr id="28" name="Группа 27"/>
            <p:cNvGrpSpPr/>
            <p:nvPr/>
          </p:nvGrpSpPr>
          <p:grpSpPr>
            <a:xfrm>
              <a:off x="342653" y="3877261"/>
              <a:ext cx="5272955" cy="1200329"/>
              <a:chOff x="395536" y="362229"/>
              <a:chExt cx="5272955" cy="1200329"/>
            </a:xfrm>
          </p:grpSpPr>
          <p:sp>
            <p:nvSpPr>
              <p:cNvPr id="30" name="Овал 29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31" name="Прямоугольник 30"/>
              <p:cNvSpPr/>
              <p:nvPr/>
            </p:nvSpPr>
            <p:spPr>
              <a:xfrm>
                <a:off x="1096491" y="362229"/>
                <a:ext cx="4572000" cy="120032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 smtClean="0"/>
                  <a:t>Надріж верхню </a:t>
                </a:r>
                <a:br>
                  <a:rPr lang="uk-UA" dirty="0" smtClean="0"/>
                </a:br>
                <a:r>
                  <a:rPr lang="uk-UA" dirty="0" smtClean="0"/>
                  <a:t>частину деталей </a:t>
                </a:r>
                <a:br>
                  <a:rPr lang="uk-UA" dirty="0" smtClean="0"/>
                </a:br>
                <a:r>
                  <a:rPr lang="uk-UA" dirty="0" smtClean="0"/>
                  <a:t>для ніг під кутом, </a:t>
                </a:r>
                <a:br>
                  <a:rPr lang="uk-UA" dirty="0" smtClean="0"/>
                </a:br>
                <a:r>
                  <a:rPr lang="uk-UA" dirty="0" smtClean="0"/>
                  <a:t>як на малюнку.</a:t>
                </a:r>
                <a:endParaRPr lang="ru-RU" dirty="0"/>
              </a:p>
            </p:txBody>
          </p:sp>
        </p:grpSp>
        <p:pic>
          <p:nvPicPr>
            <p:cNvPr id="29" name="Picture 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74" y="3789944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" name="Группа 4"/>
          <p:cNvGrpSpPr/>
          <p:nvPr/>
        </p:nvGrpSpPr>
        <p:grpSpPr>
          <a:xfrm>
            <a:off x="1384523" y="3363838"/>
            <a:ext cx="5421463" cy="963612"/>
            <a:chOff x="141262" y="3823394"/>
            <a:chExt cx="5421463" cy="963612"/>
          </a:xfrm>
        </p:grpSpPr>
        <p:grpSp>
          <p:nvGrpSpPr>
            <p:cNvPr id="36" name="Группа 35"/>
            <p:cNvGrpSpPr/>
            <p:nvPr/>
          </p:nvGrpSpPr>
          <p:grpSpPr>
            <a:xfrm>
              <a:off x="289770" y="3941643"/>
              <a:ext cx="5272955" cy="646331"/>
              <a:chOff x="395536" y="354603"/>
              <a:chExt cx="5272955" cy="646331"/>
            </a:xfrm>
          </p:grpSpPr>
          <p:sp>
            <p:nvSpPr>
              <p:cNvPr id="37" name="Овал 36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43" name="Прямоугольник 42"/>
              <p:cNvSpPr/>
              <p:nvPr/>
            </p:nvSpPr>
            <p:spPr>
              <a:xfrm>
                <a:off x="1096491" y="354603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 smtClean="0"/>
                  <a:t>Приліпи ноги до </a:t>
                </a:r>
                <a:br>
                  <a:rPr lang="uk-UA" dirty="0" smtClean="0"/>
                </a:br>
                <a:r>
                  <a:rPr lang="uk-UA" dirty="0" smtClean="0"/>
                  <a:t>тулуба </a:t>
                </a:r>
                <a:r>
                  <a:rPr lang="uk-UA" dirty="0" err="1" smtClean="0"/>
                  <a:t>динозаврика</a:t>
                </a:r>
                <a:r>
                  <a:rPr lang="uk-UA" dirty="0" smtClean="0"/>
                  <a:t>.</a:t>
                </a:r>
                <a:endParaRPr lang="ru-RU" dirty="0"/>
              </a:p>
            </p:txBody>
          </p:sp>
        </p:grpSp>
        <p:pic>
          <p:nvPicPr>
            <p:cNvPr id="44" name="Picture 6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262" y="3823394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9248622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C:\Users\Inna\Desktop\Pages from dino-8.jpg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8225" y="467230"/>
            <a:ext cx="1506890" cy="1062161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1840" y="1253356"/>
            <a:ext cx="4509959" cy="3179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Группа 22"/>
          <p:cNvGrpSpPr/>
          <p:nvPr/>
        </p:nvGrpSpPr>
        <p:grpSpPr>
          <a:xfrm>
            <a:off x="179512" y="771550"/>
            <a:ext cx="5484824" cy="1584176"/>
            <a:chOff x="202792" y="645900"/>
            <a:chExt cx="5484824" cy="1584176"/>
          </a:xfrm>
        </p:grpSpPr>
        <p:grpSp>
          <p:nvGrpSpPr>
            <p:cNvPr id="24" name="Группа 23"/>
            <p:cNvGrpSpPr/>
            <p:nvPr/>
          </p:nvGrpSpPr>
          <p:grpSpPr>
            <a:xfrm>
              <a:off x="342653" y="752748"/>
              <a:ext cx="5344963" cy="1477328"/>
              <a:chOff x="395536" y="31294"/>
              <a:chExt cx="5344963" cy="1477328"/>
            </a:xfrm>
          </p:grpSpPr>
          <p:sp>
            <p:nvSpPr>
              <p:cNvPr id="27" name="Овал 26"/>
              <p:cNvSpPr/>
              <p:nvPr/>
            </p:nvSpPr>
            <p:spPr>
              <a:xfrm>
                <a:off x="395536" y="77604"/>
                <a:ext cx="504056" cy="504056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32" name="Прямоугольник 31"/>
              <p:cNvSpPr/>
              <p:nvPr/>
            </p:nvSpPr>
            <p:spPr>
              <a:xfrm>
                <a:off x="1168499" y="31294"/>
                <a:ext cx="4572000" cy="147732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ru-RU" dirty="0" err="1"/>
                  <a:t>Із</a:t>
                </a:r>
                <a:r>
                  <a:rPr lang="ru-RU" dirty="0"/>
                  <a:t> </a:t>
                </a:r>
                <a:r>
                  <a:rPr lang="ru-RU" dirty="0" err="1" smtClean="0"/>
                  <a:t>пластиліну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err="1" smtClean="0"/>
                  <a:t>червоного</a:t>
                </a:r>
                <a:r>
                  <a:rPr lang="ru-RU" dirty="0" smtClean="0"/>
                  <a:t> </a:t>
                </a:r>
                <a:r>
                  <a:rPr lang="ru-RU" dirty="0" err="1"/>
                  <a:t>кольору</a:t>
                </a:r>
                <a:r>
                  <a:rPr lang="ru-RU" dirty="0"/>
                  <a:t> 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err="1" smtClean="0"/>
                  <a:t>зроби</a:t>
                </a:r>
                <a:r>
                  <a:rPr lang="ru-RU" dirty="0" smtClean="0"/>
                  <a:t> </a:t>
                </a:r>
                <a:r>
                  <a:rPr lang="ru-RU" dirty="0"/>
                  <a:t>коржик </a:t>
                </a:r>
                <a:r>
                  <a:rPr lang="ru-RU" dirty="0" smtClean="0"/>
                  <a:t>та </a:t>
                </a:r>
                <a:br>
                  <a:rPr lang="ru-RU" dirty="0" smtClean="0"/>
                </a:br>
                <a:r>
                  <a:rPr lang="ru-RU" dirty="0" err="1" smtClean="0"/>
                  <a:t>розміть</a:t>
                </a:r>
                <a:r>
                  <a:rPr lang="ru-RU" dirty="0" smtClean="0"/>
                  <a:t> стекою</a:t>
                </a:r>
                <a:r>
                  <a:rPr lang="ru-RU" dirty="0"/>
                  <a:t>, 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smtClean="0"/>
                  <a:t>як </a:t>
                </a:r>
                <a:r>
                  <a:rPr lang="ru-RU" dirty="0"/>
                  <a:t>на </a:t>
                </a:r>
                <a:r>
                  <a:rPr lang="ru-RU" dirty="0" err="1"/>
                  <a:t>малюнку</a:t>
                </a:r>
                <a:r>
                  <a:rPr lang="ru-RU" dirty="0"/>
                  <a:t>.</a:t>
                </a:r>
                <a:endParaRPr lang="ru-RU" b="1" dirty="0"/>
              </a:p>
            </p:txBody>
          </p:sp>
        </p:grpSp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792" y="645900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3" name="Группа 32"/>
          <p:cNvGrpSpPr/>
          <p:nvPr/>
        </p:nvGrpSpPr>
        <p:grpSpPr>
          <a:xfrm>
            <a:off x="107504" y="3579862"/>
            <a:ext cx="5524961" cy="876011"/>
            <a:chOff x="24807" y="2741900"/>
            <a:chExt cx="5524961" cy="876011"/>
          </a:xfrm>
        </p:grpSpPr>
        <p:grpSp>
          <p:nvGrpSpPr>
            <p:cNvPr id="34" name="Группа 33"/>
            <p:cNvGrpSpPr/>
            <p:nvPr/>
          </p:nvGrpSpPr>
          <p:grpSpPr>
            <a:xfrm>
              <a:off x="257688" y="2815649"/>
              <a:ext cx="5292080" cy="646331"/>
              <a:chOff x="339899" y="668769"/>
              <a:chExt cx="5292080" cy="646331"/>
            </a:xfrm>
          </p:grpSpPr>
          <p:sp>
            <p:nvSpPr>
              <p:cNvPr id="38" name="Овал 37"/>
              <p:cNvSpPr/>
              <p:nvPr/>
            </p:nvSpPr>
            <p:spPr>
              <a:xfrm>
                <a:off x="339899" y="712902"/>
                <a:ext cx="504056" cy="504056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39" name="Прямоугольник 38"/>
              <p:cNvSpPr/>
              <p:nvPr/>
            </p:nvSpPr>
            <p:spPr>
              <a:xfrm>
                <a:off x="1059979" y="668769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ru-RU" dirty="0" err="1"/>
                  <a:t>Наріж</a:t>
                </a:r>
                <a:r>
                  <a:rPr lang="ru-RU" dirty="0"/>
                  <a:t> стекою з </a:t>
                </a:r>
                <a:r>
                  <a:rPr lang="ru-RU" dirty="0" err="1"/>
                  <a:t>червоного</a:t>
                </a:r>
                <a:r>
                  <a:rPr lang="ru-RU" dirty="0"/>
                  <a:t> </a:t>
                </a:r>
                <a:r>
                  <a:rPr lang="ru-RU" dirty="0" err="1"/>
                  <a:t>пластліну</a:t>
                </a:r>
                <a:r>
                  <a:rPr lang="ru-RU" dirty="0"/>
                  <a:t>, </a:t>
                </a:r>
                <a:r>
                  <a:rPr lang="ru-RU" dirty="0" err="1"/>
                  <a:t>трикутники</a:t>
                </a:r>
                <a:r>
                  <a:rPr lang="ru-RU" dirty="0"/>
                  <a:t> </a:t>
                </a:r>
                <a:r>
                  <a:rPr lang="ru-RU" dirty="0" err="1"/>
                  <a:t>різного</a:t>
                </a:r>
                <a:r>
                  <a:rPr lang="ru-RU" dirty="0"/>
                  <a:t> </a:t>
                </a:r>
                <a:r>
                  <a:rPr lang="ru-RU" dirty="0" err="1"/>
                  <a:t>розміру</a:t>
                </a:r>
                <a:r>
                  <a:rPr lang="ru-RU" dirty="0"/>
                  <a:t>.</a:t>
                </a:r>
              </a:p>
            </p:txBody>
          </p:sp>
        </p:grpSp>
        <p:pic>
          <p:nvPicPr>
            <p:cNvPr id="35" name="Picture 4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07" y="2741900"/>
              <a:ext cx="969818" cy="8760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0373753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C:\Users\Inna\Desktop\Pages from dino-8.jpg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90967" y="160301"/>
            <a:ext cx="1684443" cy="1187313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5776" y="627534"/>
            <a:ext cx="4780360" cy="3368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9" name="Группа 18"/>
          <p:cNvGrpSpPr/>
          <p:nvPr/>
        </p:nvGrpSpPr>
        <p:grpSpPr>
          <a:xfrm>
            <a:off x="395536" y="2859782"/>
            <a:ext cx="5455221" cy="1247241"/>
            <a:chOff x="107504" y="4038747"/>
            <a:chExt cx="5455221" cy="1247241"/>
          </a:xfrm>
        </p:grpSpPr>
        <p:grpSp>
          <p:nvGrpSpPr>
            <p:cNvPr id="20" name="Группа 19"/>
            <p:cNvGrpSpPr/>
            <p:nvPr/>
          </p:nvGrpSpPr>
          <p:grpSpPr>
            <a:xfrm>
              <a:off x="289770" y="4085659"/>
              <a:ext cx="5272955" cy="1200329"/>
              <a:chOff x="395536" y="498619"/>
              <a:chExt cx="5272955" cy="1200329"/>
            </a:xfrm>
          </p:grpSpPr>
          <p:sp>
            <p:nvSpPr>
              <p:cNvPr id="25" name="Овал 24"/>
              <p:cNvSpPr/>
              <p:nvPr/>
            </p:nvSpPr>
            <p:spPr>
              <a:xfrm>
                <a:off x="395536" y="568886"/>
                <a:ext cx="504056" cy="504056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1096491" y="498619"/>
                <a:ext cx="4572000" cy="120032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ru-RU" dirty="0"/>
                  <a:t>Три </a:t>
                </a:r>
                <a:r>
                  <a:rPr lang="ru-RU" dirty="0" err="1"/>
                  <a:t>найбільші</a:t>
                </a:r>
                <a:r>
                  <a:rPr lang="ru-RU" dirty="0"/>
                  <a:t> </a:t>
                </a:r>
                <a:r>
                  <a:rPr lang="ru-RU" dirty="0" err="1"/>
                  <a:t>трикутники</a:t>
                </a:r>
                <a:r>
                  <a:rPr lang="ru-RU" dirty="0"/>
                  <a:t> 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err="1" smtClean="0"/>
                  <a:t>приліпи</a:t>
                </a:r>
                <a:r>
                  <a:rPr lang="ru-RU" dirty="0" smtClean="0"/>
                  <a:t> </a:t>
                </a:r>
                <a:r>
                  <a:rPr lang="ru-RU" dirty="0"/>
                  <a:t>на середину </a:t>
                </a:r>
                <a:r>
                  <a:rPr lang="ru-RU" dirty="0" err="1"/>
                  <a:t>спини</a:t>
                </a:r>
                <a:r>
                  <a:rPr lang="ru-RU" dirty="0"/>
                  <a:t> 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smtClean="0"/>
                  <a:t>динозаврика</a:t>
                </a:r>
                <a:r>
                  <a:rPr lang="ru-RU" dirty="0"/>
                  <a:t>, а </a:t>
                </a:r>
                <a:r>
                  <a:rPr lang="ru-RU" dirty="0" err="1"/>
                  <a:t>менші</a:t>
                </a:r>
                <a:r>
                  <a:rPr lang="ru-RU" dirty="0"/>
                  <a:t> </a:t>
                </a:r>
                <a:r>
                  <a:rPr lang="ru-RU" dirty="0" err="1" smtClean="0"/>
                  <a:t>наліпи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smtClean="0"/>
                  <a:t>на </a:t>
                </a:r>
                <a:r>
                  <a:rPr lang="ru-RU" dirty="0" err="1"/>
                  <a:t>шию</a:t>
                </a:r>
                <a:r>
                  <a:rPr lang="ru-RU" dirty="0"/>
                  <a:t> та </a:t>
                </a:r>
                <a:r>
                  <a:rPr lang="ru-RU" dirty="0" err="1"/>
                  <a:t>хвіст</a:t>
                </a:r>
                <a:r>
                  <a:rPr lang="ru-RU" dirty="0"/>
                  <a:t>.</a:t>
                </a:r>
              </a:p>
            </p:txBody>
          </p:sp>
        </p:grpSp>
        <p:pic>
          <p:nvPicPr>
            <p:cNvPr id="21" name="Picture 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4038747"/>
              <a:ext cx="861973" cy="7963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7318070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C:\Users\Inna\Desktop\Pages from dino-8.jpg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90967" y="160301"/>
            <a:ext cx="1727549" cy="1217697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40460" y="1107321"/>
            <a:ext cx="4073189" cy="2871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Группа 22"/>
          <p:cNvGrpSpPr/>
          <p:nvPr/>
        </p:nvGrpSpPr>
        <p:grpSpPr>
          <a:xfrm>
            <a:off x="431572" y="771550"/>
            <a:ext cx="5448584" cy="1497538"/>
            <a:chOff x="114141" y="4281473"/>
            <a:chExt cx="5448584" cy="1497538"/>
          </a:xfrm>
        </p:grpSpPr>
        <p:grpSp>
          <p:nvGrpSpPr>
            <p:cNvPr id="24" name="Группа 23"/>
            <p:cNvGrpSpPr/>
            <p:nvPr/>
          </p:nvGrpSpPr>
          <p:grpSpPr>
            <a:xfrm>
              <a:off x="289770" y="4301683"/>
              <a:ext cx="5272955" cy="1477328"/>
              <a:chOff x="395536" y="486704"/>
              <a:chExt cx="5272955" cy="1477328"/>
            </a:xfrm>
          </p:grpSpPr>
          <p:sp>
            <p:nvSpPr>
              <p:cNvPr id="27" name="Овал 26"/>
              <p:cNvSpPr/>
              <p:nvPr/>
            </p:nvSpPr>
            <p:spPr>
              <a:xfrm>
                <a:off x="395536" y="568886"/>
                <a:ext cx="504056" cy="504056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29" name="Прямоугольник 28"/>
              <p:cNvSpPr/>
              <p:nvPr/>
            </p:nvSpPr>
            <p:spPr>
              <a:xfrm>
                <a:off x="1096491" y="486704"/>
                <a:ext cx="4572000" cy="147732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ru-RU" dirty="0" err="1"/>
                  <a:t>Із</a:t>
                </a:r>
                <a:r>
                  <a:rPr lang="ru-RU" dirty="0"/>
                  <a:t> </a:t>
                </a:r>
                <a:r>
                  <a:rPr lang="ru-RU" dirty="0" err="1"/>
                  <a:t>пластиліну</a:t>
                </a:r>
                <a:r>
                  <a:rPr lang="ru-RU" dirty="0"/>
                  <a:t> </a:t>
                </a:r>
                <a:r>
                  <a:rPr lang="ru-RU" dirty="0" err="1"/>
                  <a:t>жовтого</a:t>
                </a:r>
                <a:r>
                  <a:rPr lang="ru-RU" dirty="0"/>
                  <a:t> 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smtClean="0"/>
                  <a:t>та </a:t>
                </a:r>
                <a:r>
                  <a:rPr lang="ru-RU" dirty="0" err="1"/>
                  <a:t>синього</a:t>
                </a:r>
                <a:r>
                  <a:rPr lang="ru-RU" dirty="0"/>
                  <a:t> </a:t>
                </a:r>
                <a:r>
                  <a:rPr lang="ru-RU" dirty="0" err="1"/>
                  <a:t>кольору</a:t>
                </a:r>
                <a:r>
                  <a:rPr lang="ru-RU" dirty="0"/>
                  <a:t> </a:t>
                </a:r>
                <a:r>
                  <a:rPr lang="ru-RU" dirty="0" err="1"/>
                  <a:t>зроби</a:t>
                </a:r>
                <a:r>
                  <a:rPr lang="ru-RU" dirty="0"/>
                  <a:t> 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err="1" smtClean="0"/>
                  <a:t>очі</a:t>
                </a:r>
                <a:r>
                  <a:rPr lang="ru-RU" dirty="0"/>
                  <a:t>, </a:t>
                </a:r>
                <a:r>
                  <a:rPr lang="ru-RU" dirty="0" err="1"/>
                  <a:t>потім</a:t>
                </a:r>
                <a:r>
                  <a:rPr lang="ru-RU" dirty="0"/>
                  <a:t> — з </a:t>
                </a:r>
                <a:r>
                  <a:rPr lang="ru-RU" dirty="0" err="1"/>
                  <a:t>синього</a:t>
                </a:r>
                <a:r>
                  <a:rPr lang="ru-RU" dirty="0"/>
                  <a:t> 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err="1" smtClean="0"/>
                  <a:t>декоративні</a:t>
                </a:r>
                <a:r>
                  <a:rPr lang="ru-RU" dirty="0" smtClean="0"/>
                  <a:t> </a:t>
                </a:r>
                <a:r>
                  <a:rPr lang="ru-RU" dirty="0" err="1"/>
                  <a:t>плямки</a:t>
                </a:r>
                <a:r>
                  <a:rPr lang="ru-RU" dirty="0"/>
                  <a:t> на 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err="1" smtClean="0"/>
                  <a:t>тулубі</a:t>
                </a:r>
                <a:r>
                  <a:rPr lang="ru-RU" dirty="0" smtClean="0"/>
                  <a:t> </a:t>
                </a:r>
                <a:r>
                  <a:rPr lang="ru-RU" dirty="0"/>
                  <a:t>динозаврика.</a:t>
                </a:r>
              </a:p>
            </p:txBody>
          </p:sp>
        </p:grpSp>
        <p:pic>
          <p:nvPicPr>
            <p:cNvPr id="26" name="Picture 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141" y="4281473"/>
              <a:ext cx="881653" cy="7963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3" name="Группа 32"/>
          <p:cNvGrpSpPr/>
          <p:nvPr/>
        </p:nvGrpSpPr>
        <p:grpSpPr>
          <a:xfrm>
            <a:off x="361822" y="3291830"/>
            <a:ext cx="5578330" cy="876011"/>
            <a:chOff x="109286" y="267494"/>
            <a:chExt cx="5578330" cy="876011"/>
          </a:xfrm>
        </p:grpSpPr>
        <p:grpSp>
          <p:nvGrpSpPr>
            <p:cNvPr id="34" name="Группа 33"/>
            <p:cNvGrpSpPr/>
            <p:nvPr/>
          </p:nvGrpSpPr>
          <p:grpSpPr>
            <a:xfrm>
              <a:off x="342653" y="341243"/>
              <a:ext cx="5344963" cy="646331"/>
              <a:chOff x="395536" y="50096"/>
              <a:chExt cx="5344963" cy="646331"/>
            </a:xfrm>
          </p:grpSpPr>
          <p:sp>
            <p:nvSpPr>
              <p:cNvPr id="36" name="Овал 35"/>
              <p:cNvSpPr/>
              <p:nvPr/>
            </p:nvSpPr>
            <p:spPr>
              <a:xfrm>
                <a:off x="395536" y="77604"/>
                <a:ext cx="504056" cy="504056"/>
              </a:xfrm>
              <a:prstGeom prst="ellipse">
                <a:avLst/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37" name="Прямоугольник 36"/>
              <p:cNvSpPr/>
              <p:nvPr/>
            </p:nvSpPr>
            <p:spPr>
              <a:xfrm>
                <a:off x="1168499" y="50096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ru-RU" dirty="0"/>
                  <a:t>Стекою намалюй рот, 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r>
                  <a:rPr lang="ru-RU" dirty="0" err="1" smtClean="0"/>
                  <a:t>ніздрі</a:t>
                </a:r>
                <a:r>
                  <a:rPr lang="ru-RU" dirty="0"/>
                  <a:t>, </a:t>
                </a:r>
                <a:r>
                  <a:rPr lang="ru-RU" dirty="0" smtClean="0"/>
                  <a:t>та </a:t>
                </a:r>
                <a:r>
                  <a:rPr lang="ru-RU" dirty="0" err="1"/>
                  <a:t>кігті</a:t>
                </a:r>
                <a:r>
                  <a:rPr lang="ru-RU" dirty="0"/>
                  <a:t> на лапах.</a:t>
                </a:r>
              </a:p>
            </p:txBody>
          </p:sp>
        </p:grpSp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286" y="267494"/>
              <a:ext cx="969818" cy="8760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0322798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Picture 2" descr="C:\Users\Inna\Desktop\Pages from dino-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3688" y="267494"/>
            <a:ext cx="5616624" cy="39589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259249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3062</TotalTime>
  <Words>88</Words>
  <Application>Microsoft Office PowerPoint</Application>
  <PresentationFormat>Экран (16:9)</PresentationFormat>
  <Paragraphs>25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Masha</dc:creator>
  <cp:lastModifiedBy>Daria</cp:lastModifiedBy>
  <cp:revision>394</cp:revision>
  <dcterms:created xsi:type="dcterms:W3CDTF">2017-07-24T10:57:04Z</dcterms:created>
  <dcterms:modified xsi:type="dcterms:W3CDTF">2019-01-10T11:10:39Z</dcterms:modified>
</cp:coreProperties>
</file>