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388" r:id="rId2"/>
    <p:sldId id="400" r:id="rId3"/>
    <p:sldId id="407" r:id="rId4"/>
    <p:sldId id="405" r:id="rId5"/>
  </p:sldIdLst>
  <p:sldSz cx="9144000" cy="5143500" type="screen16x9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75"/>
    <a:srgbClr val="FFFFAB"/>
    <a:srgbClr val="D04A87"/>
    <a:srgbClr val="FFFF66"/>
    <a:srgbClr val="FFFF99"/>
    <a:srgbClr val="EBF1DE"/>
    <a:srgbClr val="C026A3"/>
    <a:srgbClr val="4F6228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8114" autoAdjust="0"/>
  </p:normalViewPr>
  <p:slideViewPr>
    <p:cSldViewPr>
      <p:cViewPr varScale="1">
        <p:scale>
          <a:sx n="77" d="100"/>
          <a:sy n="77" d="100"/>
        </p:scale>
        <p:origin x="1206" y="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728D4F-3BCF-4C5A-A7EE-D026E702DF02}" type="datetimeFigureOut">
              <a:rPr lang="ru-RU" smtClean="0"/>
              <a:pPr/>
              <a:t>10.01.2019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29A5D9-412E-49EC-90A4-48A3E7CF7C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11356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4806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09312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03153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60434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email">
            <a:alphaModFix amt="34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195FFB-84D7-47E7-9F63-FFF874E44ECF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0CEBA-02C2-4BA1-A07C-8A14D7E254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E529E-C227-4100-8BB9-DCEE1A22402B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B8BDBE-FB17-4223-9D50-009CDEE6A2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31A66-E612-4062-96A8-364A6ED8B6D5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D88E3-EAFF-4BD2-8D19-51AB50F1A3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42287-1D70-4238-A131-DFAD89928FC1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7CD51-5BBF-4CF2-993C-6A8E04DB19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04B57-071F-48AF-BAFF-696F80F27E17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EA163-6F22-43D6-A220-7D61742572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bg>
      <p:bgPr>
        <a:blipFill dpi="0" rotWithShape="1">
          <a:blip r:embed="rId2" cstate="email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75BF0-A5DC-401F-8D51-56F8E82A7285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2ABD2-5D9B-4A9F-85F2-BA9B4CA45C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bg>
      <p:bgPr>
        <a:blipFill dpi="0" rotWithShape="1">
          <a:blip r:embed="rId2" cstate="email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bg>
      <p:bgPr>
        <a:gradFill flip="none" rotWithShape="1">
          <a:gsLst>
            <a:gs pos="100000">
              <a:schemeClr val="bg1">
                <a:tint val="80000"/>
                <a:satMod val="300000"/>
                <a:alpha val="0"/>
              </a:schemeClr>
            </a:gs>
            <a:gs pos="100000">
              <a:schemeClr val="bg1">
                <a:shade val="30000"/>
                <a:satMod val="200000"/>
                <a:alpha val="29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AB8BE-D280-4571-93DB-C7DFC9868338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12230-B54E-4428-8C9C-ECCF60D871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C4EB1-0051-4795-81C2-8FB2A9495C0A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1BE83-F47B-4D92-9D26-D5791AC099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BF9EEDD-B03A-4191-A80B-4E5D17370660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58A7944-9559-4F5D-8D45-B4B22878E1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59" r:id="rId5"/>
    <p:sldLayoutId id="2147483664" r:id="rId6"/>
    <p:sldLayoutId id="2147483665" r:id="rId7"/>
    <p:sldLayoutId id="2147483666" r:id="rId8"/>
    <p:sldLayoutId id="2147483667" r:id="rId9"/>
    <p:sldLayoutId id="2147483658" r:id="rId10"/>
    <p:sldLayoutId id="214748365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275856" y="411510"/>
            <a:ext cx="4968552" cy="2592288"/>
          </a:xfrm>
          <a:prstGeom prst="rect">
            <a:avLst/>
          </a:prstGeom>
          <a:solidFill>
            <a:srgbClr val="FFFF75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491880" y="627534"/>
            <a:ext cx="4968552" cy="20016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uk-UA" sz="1750" dirty="0">
                <a:solidFill>
                  <a:srgbClr val="C00000"/>
                </a:solidFill>
              </a:rPr>
              <a:t>Соняшник — мексиканська «квітка </a:t>
            </a:r>
            <a:r>
              <a:rPr lang="uk-UA" sz="1750" dirty="0" smtClean="0">
                <a:solidFill>
                  <a:srgbClr val="C00000"/>
                </a:solidFill>
              </a:rPr>
              <a:t/>
            </a:r>
            <a:br>
              <a:rPr lang="uk-UA" sz="1750" dirty="0" smtClean="0">
                <a:solidFill>
                  <a:srgbClr val="C00000"/>
                </a:solidFill>
              </a:rPr>
            </a:br>
            <a:r>
              <a:rPr lang="uk-UA" sz="1750" dirty="0" smtClean="0">
                <a:solidFill>
                  <a:srgbClr val="C00000"/>
                </a:solidFill>
              </a:rPr>
              <a:t>сонця</a:t>
            </a:r>
            <a:r>
              <a:rPr lang="uk-UA" sz="1750" dirty="0">
                <a:solidFill>
                  <a:srgbClr val="C00000"/>
                </a:solidFill>
              </a:rPr>
              <a:t>». </a:t>
            </a:r>
            <a:r>
              <a:rPr lang="uk-UA" sz="1750" dirty="0" smtClean="0">
                <a:solidFill>
                  <a:srgbClr val="C00000"/>
                </a:solidFill>
              </a:rPr>
              <a:t>З </a:t>
            </a:r>
            <a:r>
              <a:rPr lang="uk-UA" sz="1750" dirty="0">
                <a:solidFill>
                  <a:srgbClr val="C00000"/>
                </a:solidFill>
              </a:rPr>
              <a:t>Північної Америки, де </a:t>
            </a:r>
            <a:r>
              <a:rPr lang="uk-UA" sz="1750" dirty="0" smtClean="0">
                <a:solidFill>
                  <a:srgbClr val="C00000"/>
                </a:solidFill>
              </a:rPr>
              <a:t/>
            </a:r>
            <a:br>
              <a:rPr lang="uk-UA" sz="1750" dirty="0" smtClean="0">
                <a:solidFill>
                  <a:srgbClr val="C00000"/>
                </a:solidFill>
              </a:rPr>
            </a:br>
            <a:r>
              <a:rPr lang="uk-UA" sz="1750" dirty="0" smtClean="0">
                <a:solidFill>
                  <a:srgbClr val="C00000"/>
                </a:solidFill>
              </a:rPr>
              <a:t>соняшник був </a:t>
            </a:r>
            <a:r>
              <a:rPr lang="uk-UA" sz="1750" dirty="0">
                <a:solidFill>
                  <a:srgbClr val="C00000"/>
                </a:solidFill>
              </a:rPr>
              <a:t>окультурений в </a:t>
            </a:r>
            <a:r>
              <a:rPr lang="uk-UA" sz="1750" dirty="0" smtClean="0">
                <a:solidFill>
                  <a:srgbClr val="C00000"/>
                </a:solidFill>
              </a:rPr>
              <a:t>III </a:t>
            </a:r>
            <a:br>
              <a:rPr lang="uk-UA" sz="1750" dirty="0" smtClean="0">
                <a:solidFill>
                  <a:srgbClr val="C00000"/>
                </a:solidFill>
              </a:rPr>
            </a:br>
            <a:r>
              <a:rPr lang="uk-UA" sz="1750" dirty="0" smtClean="0">
                <a:solidFill>
                  <a:srgbClr val="C00000"/>
                </a:solidFill>
              </a:rPr>
              <a:t>тисячолітті </a:t>
            </a:r>
            <a:r>
              <a:rPr lang="uk-UA" sz="1750" dirty="0">
                <a:solidFill>
                  <a:srgbClr val="C00000"/>
                </a:solidFill>
              </a:rPr>
              <a:t>до н.е., </a:t>
            </a:r>
            <a:r>
              <a:rPr lang="uk-UA" sz="1750" dirty="0" smtClean="0">
                <a:solidFill>
                  <a:srgbClr val="C00000"/>
                </a:solidFill>
              </a:rPr>
              <a:t>у </a:t>
            </a:r>
            <a:r>
              <a:rPr lang="uk-UA" sz="1750" dirty="0">
                <a:solidFill>
                  <a:srgbClr val="C00000"/>
                </a:solidFill>
              </a:rPr>
              <a:t>Європу рослина завезена </a:t>
            </a:r>
            <a:r>
              <a:rPr lang="uk-UA" sz="1750" dirty="0" smtClean="0">
                <a:solidFill>
                  <a:srgbClr val="C00000"/>
                </a:solidFill>
              </a:rPr>
              <a:t>іспанцями в </a:t>
            </a:r>
            <a:r>
              <a:rPr lang="uk-UA" sz="1750" dirty="0">
                <a:solidFill>
                  <a:srgbClr val="C00000"/>
                </a:solidFill>
              </a:rPr>
              <a:t>1510 році. </a:t>
            </a:r>
            <a:r>
              <a:rPr lang="uk-UA" sz="1750" dirty="0" smtClean="0">
                <a:solidFill>
                  <a:srgbClr val="C00000"/>
                </a:solidFill>
              </a:rPr>
              <a:t/>
            </a:r>
            <a:br>
              <a:rPr lang="uk-UA" sz="1750" dirty="0" smtClean="0">
                <a:solidFill>
                  <a:srgbClr val="C00000"/>
                </a:solidFill>
              </a:rPr>
            </a:br>
            <a:r>
              <a:rPr lang="uk-UA" sz="1750" dirty="0" smtClean="0">
                <a:solidFill>
                  <a:srgbClr val="C00000"/>
                </a:solidFill>
              </a:rPr>
              <a:t>В </a:t>
            </a:r>
            <a:r>
              <a:rPr lang="uk-UA" sz="1750" dirty="0">
                <a:solidFill>
                  <a:srgbClr val="C00000"/>
                </a:solidFill>
              </a:rPr>
              <a:t>Україні з</a:t>
            </a:r>
            <a:r>
              <a:rPr lang="ru-RU" sz="1750" dirty="0">
                <a:solidFill>
                  <a:srgbClr val="C00000"/>
                </a:solidFill>
              </a:rPr>
              <a:t>’</a:t>
            </a:r>
            <a:r>
              <a:rPr lang="uk-UA" sz="1750" dirty="0">
                <a:solidFill>
                  <a:srgbClr val="C00000"/>
                </a:solidFill>
              </a:rPr>
              <a:t>явився </a:t>
            </a:r>
            <a:r>
              <a:rPr lang="uk-UA" sz="1750" dirty="0" smtClean="0">
                <a:solidFill>
                  <a:srgbClr val="C00000"/>
                </a:solidFill>
              </a:rPr>
              <a:t>в </a:t>
            </a:r>
            <a:r>
              <a:rPr lang="uk-UA" sz="1750" dirty="0">
                <a:solidFill>
                  <a:srgbClr val="C00000"/>
                </a:solidFill>
              </a:rPr>
              <a:t>середині </a:t>
            </a:r>
            <a:r>
              <a:rPr lang="en-US" sz="1750" dirty="0">
                <a:solidFill>
                  <a:srgbClr val="C00000"/>
                </a:solidFill>
              </a:rPr>
              <a:t>XVIII </a:t>
            </a:r>
            <a:r>
              <a:rPr lang="uk-UA" sz="1750" dirty="0">
                <a:solidFill>
                  <a:srgbClr val="C00000"/>
                </a:solidFill>
              </a:rPr>
              <a:t>ст</a:t>
            </a:r>
            <a:r>
              <a:rPr lang="uk-UA" sz="1750" dirty="0" smtClean="0">
                <a:solidFill>
                  <a:srgbClr val="C00000"/>
                </a:solidFill>
              </a:rPr>
              <a:t>..</a:t>
            </a:r>
            <a:endParaRPr lang="ru-RU" sz="1750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7111" y="3507854"/>
            <a:ext cx="955352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uk-UA" sz="2000" b="1" dirty="0">
                <a:solidFill>
                  <a:schemeClr val="accent6">
                    <a:lumMod val="75000"/>
                  </a:schemeClr>
                </a:solidFill>
              </a:rPr>
              <a:t>Для роботи знадобиться</a:t>
            </a:r>
            <a:r>
              <a:rPr lang="uk-UA" sz="2000" b="1" dirty="0">
                <a:solidFill>
                  <a:srgbClr val="C00000"/>
                </a:solidFill>
              </a:rPr>
              <a:t>: </a:t>
            </a:r>
            <a:r>
              <a:rPr lang="uk-UA" sz="2000" dirty="0"/>
              <a:t>аркуш картону світлого </a:t>
            </a:r>
            <a:r>
              <a:rPr lang="uk-UA" sz="2000" dirty="0" smtClean="0"/>
              <a:t/>
            </a:r>
            <a:br>
              <a:rPr lang="uk-UA" sz="2000" dirty="0" smtClean="0"/>
            </a:br>
            <a:r>
              <a:rPr lang="uk-UA" sz="2000" dirty="0" smtClean="0"/>
              <a:t>кольору</a:t>
            </a:r>
            <a:r>
              <a:rPr lang="uk-UA" sz="2000" dirty="0"/>
              <a:t>, </a:t>
            </a:r>
            <a:r>
              <a:rPr lang="uk-UA" sz="2000" dirty="0" smtClean="0"/>
              <a:t>пластилін </a:t>
            </a:r>
            <a:r>
              <a:rPr lang="uk-UA" sz="2000" dirty="0"/>
              <a:t>різних кольорів (жовтий, оранжевий, </a:t>
            </a:r>
            <a:r>
              <a:rPr lang="uk-UA" sz="2000" dirty="0" smtClean="0"/>
              <a:t/>
            </a:r>
            <a:br>
              <a:rPr lang="uk-UA" sz="2000" dirty="0" smtClean="0"/>
            </a:br>
            <a:r>
              <a:rPr lang="uk-UA" sz="2000" dirty="0" smtClean="0"/>
              <a:t>зелений</a:t>
            </a:r>
            <a:r>
              <a:rPr lang="uk-UA" sz="2000" dirty="0"/>
              <a:t>, чорний), стеки. </a:t>
            </a:r>
            <a:endParaRPr lang="ru-RU" sz="2000" dirty="0"/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195486"/>
            <a:ext cx="2088232" cy="289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2827863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251520" y="267494"/>
            <a:ext cx="5436096" cy="963612"/>
            <a:chOff x="251520" y="267494"/>
            <a:chExt cx="5436096" cy="963612"/>
          </a:xfrm>
        </p:grpSpPr>
        <p:grpSp>
          <p:nvGrpSpPr>
            <p:cNvPr id="10" name="Группа 9"/>
            <p:cNvGrpSpPr/>
            <p:nvPr/>
          </p:nvGrpSpPr>
          <p:grpSpPr>
            <a:xfrm>
              <a:off x="251520" y="267494"/>
              <a:ext cx="811213" cy="963612"/>
              <a:chOff x="251520" y="267494"/>
              <a:chExt cx="811213" cy="963612"/>
            </a:xfrm>
          </p:grpSpPr>
          <p:sp>
            <p:nvSpPr>
              <p:cNvPr id="4" name="Овал 3"/>
              <p:cNvSpPr/>
              <p:nvPr/>
            </p:nvSpPr>
            <p:spPr>
              <a:xfrm>
                <a:off x="395536" y="411510"/>
                <a:ext cx="504056" cy="504056"/>
              </a:xfrm>
              <a:prstGeom prst="ellipse">
                <a:avLst/>
              </a:prstGeom>
              <a:solidFill>
                <a:srgbClr val="FFC000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pic>
            <p:nvPicPr>
              <p:cNvPr id="7170" name="Picture 2"/>
              <p:cNvPicPr>
                <a:picLocks noChangeAspect="1" noChangeArrowheads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1520" y="267494"/>
                <a:ext cx="811213" cy="9636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11" name="Прямоугольник 10"/>
            <p:cNvSpPr/>
            <p:nvPr/>
          </p:nvSpPr>
          <p:spPr>
            <a:xfrm>
              <a:off x="1115616" y="413251"/>
              <a:ext cx="4572000" cy="6463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uk-UA" dirty="0"/>
                <a:t>Підготуй кульки з пластиліну </a:t>
              </a:r>
              <a:r>
                <a:rPr lang="uk-UA" dirty="0" smtClean="0"/>
                <a:t/>
              </a:r>
              <a:br>
                <a:rPr lang="uk-UA" dirty="0" smtClean="0"/>
              </a:br>
              <a:r>
                <a:rPr lang="uk-UA" dirty="0" smtClean="0"/>
                <a:t>різного </a:t>
              </a:r>
              <a:r>
                <a:rPr lang="uk-UA" dirty="0"/>
                <a:t>кольору, як на малюнку.</a:t>
              </a:r>
              <a:endParaRPr lang="ru-RU" dirty="0"/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179512" y="2628657"/>
            <a:ext cx="5436096" cy="2031325"/>
            <a:chOff x="251520" y="1491630"/>
            <a:chExt cx="5436096" cy="2031325"/>
          </a:xfrm>
        </p:grpSpPr>
        <p:grpSp>
          <p:nvGrpSpPr>
            <p:cNvPr id="16" name="Группа 15"/>
            <p:cNvGrpSpPr/>
            <p:nvPr/>
          </p:nvGrpSpPr>
          <p:grpSpPr>
            <a:xfrm>
              <a:off x="395536" y="1491630"/>
              <a:ext cx="5292080" cy="2031325"/>
              <a:chOff x="376411" y="51470"/>
              <a:chExt cx="5292080" cy="2031325"/>
            </a:xfrm>
          </p:grpSpPr>
          <p:sp>
            <p:nvSpPr>
              <p:cNvPr id="19" name="Овал 18"/>
              <p:cNvSpPr/>
              <p:nvPr/>
            </p:nvSpPr>
            <p:spPr>
              <a:xfrm>
                <a:off x="376411" y="411510"/>
                <a:ext cx="504056" cy="504056"/>
              </a:xfrm>
              <a:prstGeom prst="ellipse">
                <a:avLst/>
              </a:prstGeom>
              <a:solidFill>
                <a:srgbClr val="FFC000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18" name="Прямоугольник 17"/>
              <p:cNvSpPr/>
              <p:nvPr/>
            </p:nvSpPr>
            <p:spPr>
              <a:xfrm>
                <a:off x="1096491" y="51470"/>
                <a:ext cx="4572000" cy="203132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uk-UA" dirty="0"/>
                  <a:t>З оранжевої кульки </a:t>
                </a:r>
                <a:r>
                  <a:rPr lang="uk-UA" dirty="0" smtClean="0"/>
                  <a:t/>
                </a:r>
                <a:br>
                  <a:rPr lang="uk-UA" dirty="0" smtClean="0"/>
                </a:br>
                <a:r>
                  <a:rPr lang="uk-UA" dirty="0" smtClean="0"/>
                  <a:t>розплющ </a:t>
                </a:r>
                <a:r>
                  <a:rPr lang="uk-UA" dirty="0"/>
                  <a:t>круг, із трьох </a:t>
                </a:r>
                <a:r>
                  <a:rPr lang="uk-UA" dirty="0" smtClean="0"/>
                  <a:t/>
                </a:r>
                <a:br>
                  <a:rPr lang="uk-UA" dirty="0" smtClean="0"/>
                </a:br>
                <a:r>
                  <a:rPr lang="uk-UA" dirty="0" smtClean="0"/>
                  <a:t>зелених </a:t>
                </a:r>
                <a:r>
                  <a:rPr lang="uk-UA" dirty="0"/>
                  <a:t>кульок зліпи </a:t>
                </a:r>
                <a:r>
                  <a:rPr lang="uk-UA" dirty="0" smtClean="0"/>
                  <a:t/>
                </a:r>
                <a:br>
                  <a:rPr lang="uk-UA" dirty="0" smtClean="0"/>
                </a:br>
                <a:r>
                  <a:rPr lang="uk-UA" dirty="0" smtClean="0"/>
                  <a:t>два </a:t>
                </a:r>
                <a:r>
                  <a:rPr lang="uk-UA" dirty="0"/>
                  <a:t>листочки і стебло </a:t>
                </a:r>
                <a:r>
                  <a:rPr lang="uk-UA" dirty="0" smtClean="0"/>
                  <a:t/>
                </a:r>
                <a:br>
                  <a:rPr lang="uk-UA" dirty="0" smtClean="0"/>
                </a:br>
                <a:r>
                  <a:rPr lang="uk-UA" dirty="0" smtClean="0"/>
                  <a:t>соняшника</a:t>
                </a:r>
                <a:r>
                  <a:rPr lang="uk-UA" dirty="0"/>
                  <a:t>, із жовтих </a:t>
                </a:r>
                <a:r>
                  <a:rPr lang="uk-UA" dirty="0" smtClean="0"/>
                  <a:t/>
                </a:r>
                <a:br>
                  <a:rPr lang="uk-UA" dirty="0" smtClean="0"/>
                </a:br>
                <a:r>
                  <a:rPr lang="uk-UA" dirty="0" smtClean="0"/>
                  <a:t>кульок </a:t>
                </a:r>
                <a:r>
                  <a:rPr lang="uk-UA" dirty="0"/>
                  <a:t>— пелюстки, </a:t>
                </a:r>
                <a:r>
                  <a:rPr lang="uk-UA" dirty="0" smtClean="0"/>
                  <a:t/>
                </a:r>
                <a:br>
                  <a:rPr lang="uk-UA" dirty="0" smtClean="0"/>
                </a:br>
                <a:r>
                  <a:rPr lang="uk-UA" dirty="0" smtClean="0"/>
                  <a:t>а </a:t>
                </a:r>
                <a:r>
                  <a:rPr lang="uk-UA" dirty="0"/>
                  <a:t>із чорних — зернятка.</a:t>
                </a:r>
                <a:endParaRPr lang="ru-RU" dirty="0"/>
              </a:p>
            </p:txBody>
          </p:sp>
        </p:grpSp>
        <p:pic>
          <p:nvPicPr>
            <p:cNvPr id="7171" name="Picture 3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1680146"/>
              <a:ext cx="811213" cy="963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5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52320" y="163756"/>
            <a:ext cx="1114840" cy="1543898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35896" y="1102698"/>
            <a:ext cx="5308654" cy="3773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403802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376411" y="483518"/>
            <a:ext cx="5419725" cy="1517610"/>
            <a:chOff x="195883" y="3467572"/>
            <a:chExt cx="5419725" cy="1517610"/>
          </a:xfrm>
        </p:grpSpPr>
        <p:grpSp>
          <p:nvGrpSpPr>
            <p:cNvPr id="24" name="Группа 23"/>
            <p:cNvGrpSpPr/>
            <p:nvPr/>
          </p:nvGrpSpPr>
          <p:grpSpPr>
            <a:xfrm>
              <a:off x="342653" y="3507854"/>
              <a:ext cx="5272955" cy="1477328"/>
              <a:chOff x="395536" y="293628"/>
              <a:chExt cx="5272955" cy="1477328"/>
            </a:xfrm>
          </p:grpSpPr>
          <p:sp>
            <p:nvSpPr>
              <p:cNvPr id="26" name="Овал 25"/>
              <p:cNvSpPr/>
              <p:nvPr/>
            </p:nvSpPr>
            <p:spPr>
              <a:xfrm>
                <a:off x="395536" y="411510"/>
                <a:ext cx="504056" cy="504056"/>
              </a:xfrm>
              <a:prstGeom prst="ellipse">
                <a:avLst/>
              </a:prstGeom>
              <a:solidFill>
                <a:srgbClr val="FFC000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27" name="Прямоугольник 26"/>
              <p:cNvSpPr/>
              <p:nvPr/>
            </p:nvSpPr>
            <p:spPr>
              <a:xfrm>
                <a:off x="1096491" y="293628"/>
                <a:ext cx="4572000" cy="1477328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uk-UA" dirty="0"/>
                  <a:t>На аркуші картону </a:t>
                </a:r>
                <a:r>
                  <a:rPr lang="uk-UA" dirty="0" smtClean="0"/>
                  <a:t/>
                </a:r>
                <a:br>
                  <a:rPr lang="uk-UA" dirty="0" smtClean="0"/>
                </a:br>
                <a:r>
                  <a:rPr lang="uk-UA" dirty="0" smtClean="0"/>
                  <a:t>збери </a:t>
                </a:r>
                <a:r>
                  <a:rPr lang="uk-UA" dirty="0"/>
                  <a:t>та </a:t>
                </a:r>
                <a:r>
                  <a:rPr lang="uk-UA" dirty="0" smtClean="0"/>
                  <a:t>наклей</a:t>
                </a:r>
                <a:br>
                  <a:rPr lang="uk-UA" dirty="0" smtClean="0"/>
                </a:br>
                <a:r>
                  <a:rPr lang="uk-UA" dirty="0" smtClean="0"/>
                  <a:t>з </a:t>
                </a:r>
                <a:r>
                  <a:rPr lang="uk-UA" dirty="0"/>
                  <a:t>отриманих </a:t>
                </a:r>
                <a:r>
                  <a:rPr lang="uk-UA" dirty="0" smtClean="0"/>
                  <a:t/>
                </a:r>
                <a:br>
                  <a:rPr lang="uk-UA" dirty="0" smtClean="0"/>
                </a:br>
                <a:r>
                  <a:rPr lang="uk-UA" dirty="0" smtClean="0"/>
                  <a:t>деталей </a:t>
                </a:r>
                <a:r>
                  <a:rPr lang="uk-UA" dirty="0"/>
                  <a:t>наш </a:t>
                </a:r>
                <a:r>
                  <a:rPr lang="uk-UA" dirty="0" smtClean="0"/>
                  <a:t/>
                </a:r>
                <a:br>
                  <a:rPr lang="uk-UA" dirty="0" smtClean="0"/>
                </a:br>
                <a:r>
                  <a:rPr lang="uk-UA" dirty="0" smtClean="0"/>
                  <a:t>соняшник</a:t>
                </a:r>
                <a:r>
                  <a:rPr lang="uk-UA" dirty="0"/>
                  <a:t>.</a:t>
                </a:r>
                <a:endParaRPr lang="ru-RU" dirty="0"/>
              </a:p>
            </p:txBody>
          </p:sp>
        </p:grpSp>
        <p:pic>
          <p:nvPicPr>
            <p:cNvPr id="7172" name="Picture 4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5883" y="3467572"/>
              <a:ext cx="811213" cy="963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52320" y="163756"/>
            <a:ext cx="1114840" cy="1543898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59832" y="987574"/>
            <a:ext cx="5341183" cy="3714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" name="Группа 21"/>
          <p:cNvGrpSpPr/>
          <p:nvPr/>
        </p:nvGrpSpPr>
        <p:grpSpPr>
          <a:xfrm>
            <a:off x="323528" y="2832274"/>
            <a:ext cx="5472608" cy="1578585"/>
            <a:chOff x="215008" y="239986"/>
            <a:chExt cx="5472608" cy="1578585"/>
          </a:xfrm>
        </p:grpSpPr>
        <p:grpSp>
          <p:nvGrpSpPr>
            <p:cNvPr id="23" name="Группа 22"/>
            <p:cNvGrpSpPr/>
            <p:nvPr/>
          </p:nvGrpSpPr>
          <p:grpSpPr>
            <a:xfrm>
              <a:off x="395536" y="341243"/>
              <a:ext cx="5292080" cy="1477328"/>
              <a:chOff x="395536" y="341243"/>
              <a:chExt cx="5292080" cy="1477328"/>
            </a:xfrm>
          </p:grpSpPr>
          <p:sp>
            <p:nvSpPr>
              <p:cNvPr id="28" name="Овал 27"/>
              <p:cNvSpPr/>
              <p:nvPr/>
            </p:nvSpPr>
            <p:spPr>
              <a:xfrm>
                <a:off x="395536" y="411510"/>
                <a:ext cx="504056" cy="504056"/>
              </a:xfrm>
              <a:prstGeom prst="ellipse">
                <a:avLst/>
              </a:prstGeom>
              <a:solidFill>
                <a:srgbClr val="FFC000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29" name="Прямоугольник 28"/>
              <p:cNvSpPr/>
              <p:nvPr/>
            </p:nvSpPr>
            <p:spPr>
              <a:xfrm>
                <a:off x="1115616" y="341243"/>
                <a:ext cx="4572000" cy="1477328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uk-UA" dirty="0"/>
                  <a:t>Насамкінець </a:t>
                </a:r>
                <a:r>
                  <a:rPr lang="uk-UA" dirty="0" smtClean="0"/>
                  <a:t/>
                </a:r>
                <a:br>
                  <a:rPr lang="uk-UA" dirty="0" smtClean="0"/>
                </a:br>
                <a:r>
                  <a:rPr lang="uk-UA" dirty="0" smtClean="0"/>
                  <a:t>на </a:t>
                </a:r>
                <a:r>
                  <a:rPr lang="uk-UA" dirty="0"/>
                  <a:t>оранжеву </a:t>
                </a:r>
                <a:r>
                  <a:rPr lang="uk-UA" dirty="0" smtClean="0"/>
                  <a:t/>
                </a:r>
                <a:br>
                  <a:rPr lang="uk-UA" dirty="0" smtClean="0"/>
                </a:br>
                <a:r>
                  <a:rPr lang="uk-UA" dirty="0" smtClean="0"/>
                  <a:t>серединку </a:t>
                </a:r>
                <a:br>
                  <a:rPr lang="uk-UA" dirty="0" smtClean="0"/>
                </a:br>
                <a:r>
                  <a:rPr lang="uk-UA" dirty="0" smtClean="0"/>
                  <a:t>прикріпи </a:t>
                </a:r>
                <a:r>
                  <a:rPr lang="uk-UA" dirty="0"/>
                  <a:t>чорні </a:t>
                </a:r>
                <a:r>
                  <a:rPr lang="uk-UA" dirty="0" smtClean="0"/>
                  <a:t/>
                </a:r>
                <a:br>
                  <a:rPr lang="uk-UA" dirty="0" smtClean="0"/>
                </a:br>
                <a:r>
                  <a:rPr lang="uk-UA" dirty="0" smtClean="0"/>
                  <a:t>зернятка</a:t>
                </a:r>
                <a:r>
                  <a:rPr lang="uk-UA" dirty="0"/>
                  <a:t>.</a:t>
                </a:r>
                <a:endParaRPr lang="ru-RU" dirty="0"/>
              </a:p>
            </p:txBody>
          </p:sp>
        </p:grpSp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008" y="239986"/>
              <a:ext cx="811213" cy="963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2001575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71800" y="123478"/>
            <a:ext cx="3546179" cy="4910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259249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3031</TotalTime>
  <Words>27</Words>
  <Application>Microsoft Office PowerPoint</Application>
  <PresentationFormat>Экран (16:9)</PresentationFormat>
  <Paragraphs>10</Paragraphs>
  <Slides>4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7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Masha</dc:creator>
  <cp:lastModifiedBy>Daria</cp:lastModifiedBy>
  <cp:revision>389</cp:revision>
  <dcterms:created xsi:type="dcterms:W3CDTF">2017-07-24T10:57:04Z</dcterms:created>
  <dcterms:modified xsi:type="dcterms:W3CDTF">2019-01-10T11:35:06Z</dcterms:modified>
</cp:coreProperties>
</file>