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388" r:id="rId2"/>
    <p:sldId id="407" r:id="rId3"/>
    <p:sldId id="408" r:id="rId4"/>
    <p:sldId id="409" r:id="rId5"/>
    <p:sldId id="410" r:id="rId6"/>
    <p:sldId id="411" r:id="rId7"/>
    <p:sldId id="412" r:id="rId8"/>
    <p:sldId id="413" r:id="rId9"/>
    <p:sldId id="414" r:id="rId10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AB"/>
    <a:srgbClr val="FFFF75"/>
    <a:srgbClr val="D04A87"/>
    <a:srgbClr val="FFFF66"/>
    <a:srgbClr val="FFFF99"/>
    <a:srgbClr val="EBF1DE"/>
    <a:srgbClr val="C026A3"/>
    <a:srgbClr val="4F6228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8114" autoAdjust="0"/>
  </p:normalViewPr>
  <p:slideViewPr>
    <p:cSldViewPr>
      <p:cViewPr varScale="1">
        <p:scale>
          <a:sx n="89" d="100"/>
          <a:sy n="89" d="100"/>
        </p:scale>
        <p:origin x="846" y="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728D4F-3BCF-4C5A-A7EE-D026E702DF02}" type="datetimeFigureOut">
              <a:rPr lang="ru-RU" smtClean="0"/>
              <a:pPr/>
              <a:t>10.01.2019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29A5D9-412E-49EC-90A4-48A3E7CF7C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135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97121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5963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03550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49798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56317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85058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9724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47596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9592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email">
            <a:alphaModFix amt="34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95FFB-84D7-47E7-9F63-FFF874E44ECF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0CEBA-02C2-4BA1-A07C-8A14D7E254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E529E-C227-4100-8BB9-DCEE1A22402B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B8BDBE-FB17-4223-9D50-009CDEE6A2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31A66-E612-4062-96A8-364A6ED8B6D5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D88E3-EAFF-4BD2-8D19-51AB50F1A3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42287-1D70-4238-A131-DFAD89928FC1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7CD51-5BBF-4CF2-993C-6A8E04DB19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04B57-071F-48AF-BAFF-696F80F27E17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EA163-6F22-43D6-A220-7D61742572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bg>
      <p:bgPr>
        <a:blipFill dpi="0" rotWithShape="1">
          <a:blip r:embed="rId2" cstate="email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75BF0-A5DC-401F-8D51-56F8E82A7285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2ABD2-5D9B-4A9F-85F2-BA9B4CA45C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bg>
      <p:bgPr>
        <a:blipFill dpi="0" rotWithShape="1">
          <a:blip r:embed="rId2" cstate="email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bg>
      <p:bgPr>
        <a:gradFill flip="none" rotWithShape="1">
          <a:gsLst>
            <a:gs pos="100000">
              <a:schemeClr val="bg1">
                <a:tint val="80000"/>
                <a:satMod val="300000"/>
                <a:alpha val="0"/>
              </a:schemeClr>
            </a:gs>
            <a:gs pos="100000">
              <a:schemeClr val="bg1">
                <a:shade val="30000"/>
                <a:satMod val="200000"/>
                <a:alpha val="29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AB8BE-D280-4571-93DB-C7DFC9868338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12230-B54E-4428-8C9C-ECCF60D871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C4EB1-0051-4795-81C2-8FB2A9495C0A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1BE83-F47B-4D92-9D26-D5791AC099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BF9EEDD-B03A-4191-A80B-4E5D17370660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58A7944-9559-4F5D-8D45-B4B22878E1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59" r:id="rId5"/>
    <p:sldLayoutId id="2147483664" r:id="rId6"/>
    <p:sldLayoutId id="2147483665" r:id="rId7"/>
    <p:sldLayoutId id="2147483666" r:id="rId8"/>
    <p:sldLayoutId id="2147483667" r:id="rId9"/>
    <p:sldLayoutId id="2147483658" r:id="rId10"/>
    <p:sldLayoutId id="214748365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552" y="1491630"/>
            <a:ext cx="3394415" cy="2710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4427984" y="1755134"/>
            <a:ext cx="4370579" cy="201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ru-RU" sz="2600" b="1" dirty="0" err="1" smtClean="0">
                <a:solidFill>
                  <a:schemeClr val="bg1">
                    <a:lumMod val="50000"/>
                  </a:schemeClr>
                </a:solidFill>
              </a:rPr>
              <a:t>Білосніжні</a:t>
            </a:r>
            <a:r>
              <a:rPr lang="ru-RU" sz="2600" b="1" dirty="0" smtClean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ru-RU" sz="2600" b="1" dirty="0" err="1" smtClean="0">
                <a:solidFill>
                  <a:schemeClr val="bg1">
                    <a:lumMod val="50000"/>
                  </a:schemeClr>
                </a:solidFill>
              </a:rPr>
              <a:t>гарні</a:t>
            </a:r>
            <a:r>
              <a:rPr lang="ru-RU" sz="26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600" b="1" dirty="0" err="1" smtClean="0">
                <a:solidFill>
                  <a:schemeClr val="bg1">
                    <a:lumMod val="50000"/>
                  </a:schemeClr>
                </a:solidFill>
              </a:rPr>
              <a:t>птиці</a:t>
            </a:r>
            <a:r>
              <a:rPr lang="ru-RU" sz="2600" b="1" dirty="0" smtClean="0">
                <a:solidFill>
                  <a:schemeClr val="bg1">
                    <a:lumMod val="50000"/>
                  </a:schemeClr>
                </a:solidFill>
              </a:rPr>
              <a:t> </a:t>
            </a:r>
            <a:br>
              <a:rPr lang="ru-RU" sz="26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ru-RU" sz="2600" b="1" dirty="0" err="1" smtClean="0">
                <a:solidFill>
                  <a:schemeClr val="bg1">
                    <a:lumMod val="50000"/>
                  </a:schemeClr>
                </a:solidFill>
              </a:rPr>
              <a:t>Дім</a:t>
            </a:r>
            <a:r>
              <a:rPr lang="ru-RU" sz="26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600" b="1" dirty="0" err="1" smtClean="0">
                <a:solidFill>
                  <a:schemeClr val="bg1">
                    <a:lumMod val="50000"/>
                  </a:schemeClr>
                </a:solidFill>
              </a:rPr>
              <a:t>будують</a:t>
            </a:r>
            <a:r>
              <a:rPr lang="ru-RU" sz="2600" b="1" dirty="0" smtClean="0">
                <a:solidFill>
                  <a:schemeClr val="bg1">
                    <a:lumMod val="50000"/>
                  </a:schemeClr>
                </a:solidFill>
              </a:rPr>
              <a:t> на </a:t>
            </a:r>
            <a:r>
              <a:rPr lang="ru-RU" sz="2600" b="1" dirty="0" err="1" smtClean="0">
                <a:solidFill>
                  <a:schemeClr val="bg1">
                    <a:lumMod val="50000"/>
                  </a:schemeClr>
                </a:solidFill>
              </a:rPr>
              <a:t>водиці</a:t>
            </a:r>
            <a:r>
              <a:rPr lang="ru-RU" sz="2600" b="1" dirty="0" smtClean="0">
                <a:solidFill>
                  <a:schemeClr val="bg1">
                    <a:lumMod val="50000"/>
                  </a:schemeClr>
                </a:solidFill>
              </a:rPr>
              <a:t>, </a:t>
            </a:r>
            <a:br>
              <a:rPr lang="ru-RU" sz="26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ru-RU" sz="2600" b="1" dirty="0" err="1" smtClean="0">
                <a:solidFill>
                  <a:schemeClr val="bg1">
                    <a:lumMod val="50000"/>
                  </a:schemeClr>
                </a:solidFill>
              </a:rPr>
              <a:t>Дуже</a:t>
            </a:r>
            <a:r>
              <a:rPr lang="ru-RU" sz="26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600" b="1" dirty="0" err="1" smtClean="0">
                <a:solidFill>
                  <a:schemeClr val="bg1">
                    <a:lumMod val="50000"/>
                  </a:schemeClr>
                </a:solidFill>
              </a:rPr>
              <a:t>схожі</a:t>
            </a:r>
            <a:r>
              <a:rPr lang="ru-RU" sz="26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600" b="1" dirty="0" err="1" smtClean="0">
                <a:solidFill>
                  <a:schemeClr val="bg1">
                    <a:lumMod val="50000"/>
                  </a:schemeClr>
                </a:solidFill>
              </a:rPr>
              <a:t>на</a:t>
            </a:r>
            <a:r>
              <a:rPr lang="ru-RU" sz="2600" b="1" dirty="0" smtClean="0">
                <a:solidFill>
                  <a:schemeClr val="bg1">
                    <a:lumMod val="50000"/>
                  </a:schemeClr>
                </a:solidFill>
              </a:rPr>
              <a:t> гусей, </a:t>
            </a:r>
            <a:br>
              <a:rPr lang="ru-RU" sz="26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ru-RU" sz="2600" b="1" dirty="0" err="1" smtClean="0">
                <a:solidFill>
                  <a:schemeClr val="bg1">
                    <a:lumMod val="50000"/>
                  </a:schemeClr>
                </a:solidFill>
              </a:rPr>
              <a:t>Обережні</a:t>
            </a:r>
            <a:r>
              <a:rPr lang="ru-RU" sz="2600" b="1" dirty="0" smtClean="0">
                <a:solidFill>
                  <a:schemeClr val="bg1">
                    <a:lumMod val="50000"/>
                  </a:schemeClr>
                </a:solidFill>
              </a:rPr>
              <a:t> до людей!</a:t>
            </a:r>
            <a:endParaRPr lang="ru-RU" sz="260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827863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2" y="1059582"/>
            <a:ext cx="2972775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8024" y="1635646"/>
            <a:ext cx="3393377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316778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4685" y="1002433"/>
            <a:ext cx="3014564" cy="3493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3277542" y="1591376"/>
            <a:ext cx="5614938" cy="2492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ru-RU" sz="2200" b="1" dirty="0">
                <a:solidFill>
                  <a:schemeClr val="bg1">
                    <a:lumMod val="50000"/>
                  </a:schemeClr>
                </a:solidFill>
              </a:rPr>
              <a:t>На </a:t>
            </a: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</a:rPr>
              <a:t>зорі</a:t>
            </a:r>
            <a:r>
              <a:rPr lang="ru-RU" sz="2200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</a:rPr>
              <a:t>встає</a:t>
            </a:r>
            <a:r>
              <a:rPr lang="ru-RU" sz="2200" b="1" dirty="0">
                <a:solidFill>
                  <a:schemeClr val="bg1">
                    <a:lumMod val="50000"/>
                  </a:schemeClr>
                </a:solidFill>
              </a:rPr>
              <a:t>, </a:t>
            </a:r>
          </a:p>
          <a:p>
            <a:pPr>
              <a:lnSpc>
                <a:spcPct val="120000"/>
              </a:lnSpc>
            </a:pP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</a:rPr>
              <a:t>Голосніше</a:t>
            </a:r>
            <a:r>
              <a:rPr lang="ru-RU" sz="2200" b="1" dirty="0">
                <a:solidFill>
                  <a:schemeClr val="bg1">
                    <a:lumMod val="50000"/>
                  </a:schemeClr>
                </a:solidFill>
              </a:rPr>
              <a:t> за </a:t>
            </a: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</a:rPr>
              <a:t>всіх</a:t>
            </a:r>
            <a:r>
              <a:rPr lang="ru-RU" sz="2200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</a:rPr>
              <a:t>співає</a:t>
            </a:r>
            <a:r>
              <a:rPr lang="ru-RU" sz="2200" b="1" dirty="0">
                <a:solidFill>
                  <a:schemeClr val="bg1">
                    <a:lumMod val="50000"/>
                  </a:schemeClr>
                </a:solidFill>
              </a:rPr>
              <a:t>: </a:t>
            </a:r>
          </a:p>
          <a:p>
            <a:pPr>
              <a:lnSpc>
                <a:spcPct val="120000"/>
              </a:lnSpc>
            </a:pPr>
            <a:r>
              <a:rPr lang="ru-RU" sz="2200" b="1" dirty="0">
                <a:solidFill>
                  <a:schemeClr val="bg1">
                    <a:lumMod val="50000"/>
                  </a:schemeClr>
                </a:solidFill>
              </a:rPr>
              <a:t>На ногах </a:t>
            </a: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</a:rPr>
              <a:t>він</a:t>
            </a:r>
            <a:r>
              <a:rPr lang="ru-RU" sz="2200" b="1" dirty="0">
                <a:solidFill>
                  <a:schemeClr val="bg1">
                    <a:lumMod val="50000"/>
                  </a:schemeClr>
                </a:solidFill>
              </a:rPr>
              <a:t> носить </a:t>
            </a: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</a:rPr>
              <a:t>шпори</a:t>
            </a:r>
            <a:r>
              <a:rPr lang="ru-RU" sz="2200" b="1" dirty="0">
                <a:solidFill>
                  <a:schemeClr val="bg1">
                    <a:lumMod val="50000"/>
                  </a:schemeClr>
                </a:solidFill>
              </a:rPr>
              <a:t>, </a:t>
            </a:r>
          </a:p>
          <a:p>
            <a:pPr>
              <a:lnSpc>
                <a:spcPct val="120000"/>
              </a:lnSpc>
            </a:pPr>
            <a:r>
              <a:rPr lang="ru-RU" sz="2200" b="1" dirty="0">
                <a:solidFill>
                  <a:schemeClr val="bg1">
                    <a:lumMod val="50000"/>
                  </a:schemeClr>
                </a:solidFill>
              </a:rPr>
              <a:t>Голова </a:t>
            </a: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</a:rPr>
              <a:t>його</a:t>
            </a:r>
            <a:r>
              <a:rPr lang="ru-RU" sz="2200" b="1" dirty="0">
                <a:solidFill>
                  <a:schemeClr val="bg1">
                    <a:lumMod val="50000"/>
                  </a:schemeClr>
                </a:solidFill>
              </a:rPr>
              <a:t> в </a:t>
            </a: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</a:rPr>
              <a:t>уборі</a:t>
            </a:r>
            <a:r>
              <a:rPr lang="ru-RU" sz="2200" b="1" dirty="0">
                <a:solidFill>
                  <a:schemeClr val="bg1">
                    <a:lumMod val="50000"/>
                  </a:schemeClr>
                </a:solidFill>
              </a:rPr>
              <a:t>. </a:t>
            </a:r>
          </a:p>
          <a:p>
            <a:pPr>
              <a:lnSpc>
                <a:spcPct val="120000"/>
              </a:lnSpc>
            </a:pPr>
            <a:r>
              <a:rPr lang="ru-RU" sz="2200" b="1" dirty="0">
                <a:solidFill>
                  <a:schemeClr val="bg1">
                    <a:lumMod val="50000"/>
                  </a:schemeClr>
                </a:solidFill>
              </a:rPr>
              <a:t>Як корона </a:t>
            </a: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</a:rPr>
              <a:t>гребінець</a:t>
            </a:r>
            <a:r>
              <a:rPr lang="ru-RU" sz="2200" b="1" dirty="0">
                <a:solidFill>
                  <a:schemeClr val="bg1">
                    <a:lumMod val="50000"/>
                  </a:schemeClr>
                </a:solidFill>
              </a:rPr>
              <a:t> – </a:t>
            </a:r>
          </a:p>
          <a:p>
            <a:pPr>
              <a:lnSpc>
                <a:spcPct val="120000"/>
              </a:lnSpc>
            </a:pP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</a:rPr>
              <a:t>Хто</a:t>
            </a:r>
            <a:r>
              <a:rPr lang="ru-RU" sz="2200" b="1" dirty="0">
                <a:solidFill>
                  <a:schemeClr val="bg1">
                    <a:lumMod val="50000"/>
                  </a:schemeClr>
                </a:solidFill>
              </a:rPr>
              <a:t> ж </a:t>
            </a: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</a:rPr>
              <a:t>цей</a:t>
            </a:r>
            <a:r>
              <a:rPr lang="ru-RU" sz="2200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</a:rPr>
              <a:t>голосистий</a:t>
            </a:r>
            <a:r>
              <a:rPr lang="ru-RU" sz="2200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200" b="1" dirty="0" err="1">
                <a:solidFill>
                  <a:schemeClr val="bg1">
                    <a:lumMod val="50000"/>
                  </a:schemeClr>
                </a:solidFill>
              </a:rPr>
              <a:t>мешканець</a:t>
            </a:r>
            <a:r>
              <a:rPr lang="en-US" sz="2200" b="1" dirty="0">
                <a:solidFill>
                  <a:schemeClr val="bg1">
                    <a:lumMod val="50000"/>
                  </a:schemeClr>
                </a:solidFill>
              </a:rPr>
              <a:t>?</a:t>
            </a:r>
            <a:endParaRPr lang="ru-RU" sz="22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2050" name="Picture 2" descr="ÐÐ°ÑÑÐ¸Ð½ÐºÐ¸ Ð¿Ð¾ Ð·Ð°Ð¿ÑÐ¾ÑÑ Ð¿ÐµÑÑÑ Ð¿Ð½Ð³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9166" y="103521"/>
            <a:ext cx="1940603" cy="1964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932434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51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102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153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954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805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427984" y="1755134"/>
            <a:ext cx="4536504" cy="1968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ru-RU" sz="2600" b="1" dirty="0">
                <a:solidFill>
                  <a:schemeClr val="bg1">
                    <a:lumMod val="50000"/>
                  </a:schemeClr>
                </a:solidFill>
              </a:rPr>
              <a:t>На далекому я </a:t>
            </a:r>
            <a:r>
              <a:rPr lang="ru-RU" sz="2600" b="1" dirty="0" err="1">
                <a:solidFill>
                  <a:schemeClr val="bg1">
                    <a:lumMod val="50000"/>
                  </a:schemeClr>
                </a:solidFill>
              </a:rPr>
              <a:t>Сході</a:t>
            </a:r>
            <a:r>
              <a:rPr lang="ru-RU" sz="2600" b="1" dirty="0">
                <a:solidFill>
                  <a:schemeClr val="bg1">
                    <a:lumMod val="50000"/>
                  </a:schemeClr>
                </a:solidFill>
              </a:rPr>
              <a:t> — </a:t>
            </a:r>
            <a:br>
              <a:rPr lang="ru-RU" sz="2600" b="1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ru-RU" sz="2600" b="1" dirty="0">
                <a:solidFill>
                  <a:schemeClr val="bg1">
                    <a:lumMod val="50000"/>
                  </a:schemeClr>
                </a:solidFill>
              </a:rPr>
              <a:t>І </a:t>
            </a:r>
            <a:r>
              <a:rPr lang="ru-RU" sz="2600" b="1" dirty="0" err="1">
                <a:solidFill>
                  <a:schemeClr val="bg1">
                    <a:lumMod val="50000"/>
                  </a:schemeClr>
                </a:solidFill>
              </a:rPr>
              <a:t>завжди</a:t>
            </a:r>
            <a:r>
              <a:rPr lang="ru-RU" sz="2600" b="1" dirty="0">
                <a:solidFill>
                  <a:schemeClr val="bg1">
                    <a:lumMod val="50000"/>
                  </a:schemeClr>
                </a:solidFill>
              </a:rPr>
              <a:t> в </a:t>
            </a:r>
            <a:r>
              <a:rPr lang="ru-RU" sz="2600" b="1" dirty="0" err="1">
                <a:solidFill>
                  <a:schemeClr val="bg1">
                    <a:lumMod val="50000"/>
                  </a:schemeClr>
                </a:solidFill>
              </a:rPr>
              <a:t>морській</a:t>
            </a:r>
            <a:r>
              <a:rPr lang="ru-RU" sz="2600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ru-RU" sz="2600" b="1" dirty="0" err="1">
                <a:solidFill>
                  <a:schemeClr val="bg1">
                    <a:lumMod val="50000"/>
                  </a:schemeClr>
                </a:solidFill>
              </a:rPr>
              <a:t>воді</a:t>
            </a:r>
            <a:r>
              <a:rPr lang="ru-RU" sz="2600" b="1" dirty="0">
                <a:solidFill>
                  <a:schemeClr val="bg1">
                    <a:lumMod val="50000"/>
                  </a:schemeClr>
                </a:solidFill>
              </a:rPr>
              <a:t>. </a:t>
            </a:r>
            <a:br>
              <a:rPr lang="ru-RU" sz="2600" b="1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ru-RU" sz="2600" b="1" dirty="0">
                <a:solidFill>
                  <a:schemeClr val="bg1">
                    <a:lumMod val="50000"/>
                  </a:schemeClr>
                </a:solidFill>
              </a:rPr>
              <a:t>Коли К на Г </a:t>
            </a:r>
            <a:r>
              <a:rPr lang="ru-RU" sz="2600" b="1" dirty="0" err="1">
                <a:solidFill>
                  <a:schemeClr val="bg1">
                    <a:lumMod val="50000"/>
                  </a:schemeClr>
                </a:solidFill>
              </a:rPr>
              <a:t>заміниш</a:t>
            </a:r>
            <a:r>
              <a:rPr lang="ru-RU" sz="2600" b="1" dirty="0">
                <a:solidFill>
                  <a:schemeClr val="bg1">
                    <a:lumMod val="50000"/>
                  </a:schemeClr>
                </a:solidFill>
              </a:rPr>
              <a:t>, — </a:t>
            </a:r>
            <a:br>
              <a:rPr lang="ru-RU" sz="2600" b="1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ru-RU" sz="2600" b="1" dirty="0">
                <a:solidFill>
                  <a:schemeClr val="bg1">
                    <a:lumMod val="50000"/>
                  </a:schemeClr>
                </a:solidFill>
              </a:rPr>
              <a:t>Стану деревом </a:t>
            </a:r>
            <a:r>
              <a:rPr lang="ru-RU" sz="2600" b="1" dirty="0" err="1">
                <a:solidFill>
                  <a:schemeClr val="bg1">
                    <a:lumMod val="50000"/>
                  </a:schemeClr>
                </a:solidFill>
              </a:rPr>
              <a:t>тоді</a:t>
            </a:r>
            <a:r>
              <a:rPr lang="ru-RU" sz="2600" b="1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568" y="987574"/>
            <a:ext cx="3438559" cy="3438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901783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7" y="771550"/>
            <a:ext cx="3600400" cy="3634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ÐÐ°ÑÑÐ¸Ð½ÐºÐ¸ Ð¿Ð¾ Ð·Ð°Ð¿ÑÐ¾ÑÑ Ð¿Ð°Ð²Ð»Ð¸Ð½ Ð¿Ð½Ð³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6096" y="679980"/>
            <a:ext cx="2101664" cy="3636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743068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633396"/>
            <a:ext cx="3456384" cy="369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2653" y="756219"/>
            <a:ext cx="3399707" cy="3399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222252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987574"/>
            <a:ext cx="3326455" cy="3403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ÐÐ°ÑÑÐ¸Ð½ÐºÐ¸ Ð¿Ð¾ Ð·Ð°Ð¿ÑÐ¾ÑÑ ÑÐ¾Ð±Ð°ÐºÐ° Ð¿Ð½Ð³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9624" y="1347614"/>
            <a:ext cx="3422514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663139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2" y="699542"/>
            <a:ext cx="3312368" cy="3928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ÐÐ°ÑÑÐ¸Ð½ÐºÐ¸ Ð¿Ð¾ Ð·Ð°Ð¿ÑÐ¾ÑÑ ÑÐ»Ð¸ÑÐºÐ° Ð¿Ð½Ð³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5976" y="1020389"/>
            <a:ext cx="3281540" cy="3286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068046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568" y="843558"/>
            <a:ext cx="3636501" cy="3763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ÐÐ°ÑÑÐ¸Ð½ÐºÐ¸ Ð¿Ð¾ Ð·Ð°Ð¿ÑÐ¾ÑÑ Ð±ÐµÐ»ÐºÐ° Ð¿Ð½Ð³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69082" y="1066413"/>
            <a:ext cx="4095571" cy="2978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235230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3123</TotalTime>
  <Words>48</Words>
  <Application>Microsoft Office PowerPoint</Application>
  <PresentationFormat>Экран (16:9)</PresentationFormat>
  <Paragraphs>17</Paragraphs>
  <Slides>9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Masha</dc:creator>
  <cp:lastModifiedBy>Daria</cp:lastModifiedBy>
  <cp:revision>395</cp:revision>
  <dcterms:created xsi:type="dcterms:W3CDTF">2017-07-24T10:57:04Z</dcterms:created>
  <dcterms:modified xsi:type="dcterms:W3CDTF">2019-01-10T11:39:06Z</dcterms:modified>
</cp:coreProperties>
</file>