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88" r:id="rId2"/>
    <p:sldId id="410" r:id="rId3"/>
    <p:sldId id="408" r:id="rId4"/>
    <p:sldId id="409" r:id="rId5"/>
    <p:sldId id="411" r:id="rId6"/>
    <p:sldId id="412" r:id="rId7"/>
    <p:sldId id="405" r:id="rId8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AB"/>
    <a:srgbClr val="FFFF75"/>
    <a:srgbClr val="D04A87"/>
    <a:srgbClr val="FFFF66"/>
    <a:srgbClr val="FFFF99"/>
    <a:srgbClr val="EBF1DE"/>
    <a:srgbClr val="C026A3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14" autoAdjust="0"/>
  </p:normalViewPr>
  <p:slideViewPr>
    <p:cSldViewPr>
      <p:cViewPr varScale="1">
        <p:scale>
          <a:sx n="89" d="100"/>
          <a:sy n="89" d="100"/>
        </p:scale>
        <p:origin x="846" y="72"/>
      </p:cViewPr>
      <p:guideLst>
        <p:guide orient="horz" pos="323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11.01.2019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606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baseline="0" dirty="0" smtClean="0"/>
              <a:t>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011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213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531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135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743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004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11.01.2019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jpeg"/><Relationship Id="rId5" Type="http://schemas.openxmlformats.org/officeDocument/2006/relationships/image" Target="../media/image10.jpe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067944" y="339502"/>
            <a:ext cx="4680520" cy="2520280"/>
          </a:xfrm>
          <a:prstGeom prst="rect">
            <a:avLst/>
          </a:prstGeom>
          <a:solidFill>
            <a:srgbClr val="0070C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11960" y="555526"/>
            <a:ext cx="446449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uk-UA" sz="1750" dirty="0" err="1" smtClean="0">
                <a:solidFill>
                  <a:schemeClr val="bg1"/>
                </a:solidFill>
              </a:rPr>
              <a:t>Мідиця</a:t>
            </a:r>
            <a:r>
              <a:rPr lang="uk-UA" sz="1750" dirty="0" smtClean="0">
                <a:solidFill>
                  <a:schemeClr val="bg1"/>
                </a:solidFill>
              </a:rPr>
              <a:t> мала — найдрібніший звір </a:t>
            </a:r>
            <a:br>
              <a:rPr lang="uk-UA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на світі. Довжина тіла 4</a:t>
            </a:r>
            <a:r>
              <a:rPr lang="en-US" sz="1750" dirty="0" smtClean="0">
                <a:solidFill>
                  <a:schemeClr val="bg1"/>
                </a:solidFill>
              </a:rPr>
              <a:t>–</a:t>
            </a:r>
            <a:r>
              <a:rPr lang="uk-UA" sz="1750" dirty="0" smtClean="0">
                <a:solidFill>
                  <a:schemeClr val="bg1"/>
                </a:solidFill>
              </a:rPr>
              <a:t>5 см, хвоста </a:t>
            </a:r>
            <a:br>
              <a:rPr lang="uk-UA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3</a:t>
            </a:r>
            <a:r>
              <a:rPr lang="en-US" sz="1750" dirty="0" smtClean="0">
                <a:solidFill>
                  <a:schemeClr val="bg1"/>
                </a:solidFill>
              </a:rPr>
              <a:t>–</a:t>
            </a:r>
            <a:r>
              <a:rPr lang="uk-UA" sz="1750" dirty="0" smtClean="0">
                <a:solidFill>
                  <a:schemeClr val="bg1"/>
                </a:solidFill>
              </a:rPr>
              <a:t>4 см. Вага — 1,3–1,7 г. Живе </a:t>
            </a:r>
            <a:br>
              <a:rPr lang="uk-UA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в підліску і опалому листі. Живиться вона комахами, слимаками, </a:t>
            </a:r>
            <a:br>
              <a:rPr lang="uk-UA" sz="1750" dirty="0" smtClean="0">
                <a:solidFill>
                  <a:schemeClr val="bg1"/>
                </a:solidFill>
              </a:rPr>
            </a:br>
            <a:r>
              <a:rPr lang="uk-UA" sz="1750" dirty="0" smtClean="0">
                <a:solidFill>
                  <a:schemeClr val="bg1"/>
                </a:solidFill>
              </a:rPr>
              <a:t>земляними черв</a:t>
            </a:r>
            <a:r>
              <a:rPr lang="en-US" sz="1750" dirty="0" smtClean="0">
                <a:solidFill>
                  <a:schemeClr val="bg1"/>
                </a:solidFill>
              </a:rPr>
              <a:t>’</a:t>
            </a:r>
            <a:r>
              <a:rPr lang="ru-RU" sz="1750" dirty="0" smtClean="0">
                <a:solidFill>
                  <a:schemeClr val="bg1"/>
                </a:solidFill>
              </a:rPr>
              <a:t>яками.</a:t>
            </a:r>
            <a:r>
              <a:rPr lang="en-US" sz="1750" dirty="0" smtClean="0">
                <a:solidFill>
                  <a:schemeClr val="bg1"/>
                </a:solidFill>
              </a:rPr>
              <a:t> </a:t>
            </a:r>
            <a:endParaRPr lang="ru-RU" sz="1750" dirty="0" smtClean="0">
              <a:solidFill>
                <a:schemeClr val="bg1"/>
              </a:solidFill>
            </a:endParaRPr>
          </a:p>
          <a:p>
            <a:pPr>
              <a:lnSpc>
                <a:spcPct val="130000"/>
              </a:lnSpc>
            </a:pPr>
            <a:endParaRPr lang="uk-UA" sz="1750" dirty="0" smtClean="0">
              <a:solidFill>
                <a:schemeClr val="bg1"/>
              </a:solidFill>
            </a:endParaRPr>
          </a:p>
          <a:p>
            <a:pPr>
              <a:lnSpc>
                <a:spcPct val="130000"/>
              </a:lnSpc>
            </a:pPr>
            <a:endParaRPr lang="ru-RU" sz="175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1087" y="3201619"/>
            <a:ext cx="84734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b="1" dirty="0">
                <a:solidFill>
                  <a:srgbClr val="00B0F0"/>
                </a:solidFill>
              </a:rPr>
              <a:t>Для роботи знадобиться: </a:t>
            </a:r>
            <a:r>
              <a:rPr lang="uk-UA" sz="2000" dirty="0" smtClean="0"/>
              <a:t>аркуш картону з гладкою поверхнею, різнокольоровий пластилін (бежевий, чорний), тонка мотузка, стеки, паперові серветки для витирання рук.</a:t>
            </a:r>
            <a:endParaRPr lang="ru-RU" sz="2000" dirty="0" smtClean="0"/>
          </a:p>
          <a:p>
            <a:pPr>
              <a:lnSpc>
                <a:spcPct val="120000"/>
              </a:lnSpc>
            </a:pPr>
            <a:endParaRPr lang="ru-RU" sz="2000" dirty="0"/>
          </a:p>
        </p:txBody>
      </p:sp>
      <p:pic>
        <p:nvPicPr>
          <p:cNvPr id="1026" name="Picture 2" descr="E:\Ex_\Андрей\Я досл_джую світ.  Підр 2 кл\бурозубка\бурозубка_Page_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534" y="297309"/>
            <a:ext cx="3564396" cy="25124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-324544" y="267494"/>
            <a:ext cx="5112568" cy="1200329"/>
            <a:chOff x="-393841" y="427603"/>
            <a:chExt cx="5091147" cy="893263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-393841" y="534777"/>
              <a:ext cx="1293433" cy="675580"/>
              <a:chOff x="-393841" y="534777"/>
              <a:chExt cx="1293433" cy="675580"/>
            </a:xfrm>
          </p:grpSpPr>
          <p:sp>
            <p:nvSpPr>
              <p:cNvPr id="29" name="Овал 28"/>
              <p:cNvSpPr/>
              <p:nvPr/>
            </p:nvSpPr>
            <p:spPr>
              <a:xfrm>
                <a:off x="299224" y="627534"/>
                <a:ext cx="600368" cy="420038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3841" y="534777"/>
                <a:ext cx="811213" cy="6755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" name="Прямоугольник 27"/>
            <p:cNvSpPr/>
            <p:nvPr/>
          </p:nvSpPr>
          <p:spPr>
            <a:xfrm>
              <a:off x="1134741" y="427603"/>
              <a:ext cx="3562565" cy="8932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dirty="0" smtClean="0"/>
                <a:t>Підготуй дві кульки бежевого кольору та маленьку кульку чорного кольору,</a:t>
              </a:r>
              <a:endParaRPr lang="ru-RU" dirty="0" smtClean="0"/>
            </a:p>
            <a:p>
              <a:r>
                <a:rPr lang="uk-UA" dirty="0" smtClean="0"/>
                <a:t>довгу мотузку.</a:t>
              </a:r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95536" y="3373933"/>
            <a:ext cx="4104456" cy="1071192"/>
            <a:chOff x="395536" y="3373933"/>
            <a:chExt cx="4104456" cy="1071192"/>
          </a:xfrm>
        </p:grpSpPr>
        <p:sp>
          <p:nvSpPr>
            <p:cNvPr id="17" name="Овал 16"/>
            <p:cNvSpPr/>
            <p:nvPr/>
          </p:nvSpPr>
          <p:spPr>
            <a:xfrm>
              <a:off x="440714" y="3591497"/>
              <a:ext cx="602894" cy="564429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395536" y="3373933"/>
              <a:ext cx="4104456" cy="1071192"/>
              <a:chOff x="-24665" y="3387645"/>
              <a:chExt cx="5712281" cy="924337"/>
            </a:xfrm>
          </p:grpSpPr>
          <p:sp>
            <p:nvSpPr>
              <p:cNvPr id="2" name="Прямоугольник 1"/>
              <p:cNvSpPr/>
              <p:nvPr/>
            </p:nvSpPr>
            <p:spPr>
              <a:xfrm>
                <a:off x="1115616" y="3387645"/>
                <a:ext cx="4572000" cy="9233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Надай бежевій кульці, що більша за розміром, форму тулуба </a:t>
                </a:r>
                <a:r>
                  <a:rPr lang="uk-UA" dirty="0" err="1" smtClean="0"/>
                  <a:t>мідиці</a:t>
                </a:r>
                <a:r>
                  <a:rPr lang="uk-UA" dirty="0" smtClean="0"/>
                  <a:t> за малюнком.</a:t>
                </a:r>
                <a:endParaRPr lang="ru-RU" dirty="0"/>
              </a:p>
            </p:txBody>
          </p:sp>
          <p:pic>
            <p:nvPicPr>
              <p:cNvPr id="31" name="Picture 3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4665" y="3441071"/>
                <a:ext cx="1002155" cy="8709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8" name="Picture 2" descr="E:\Ex_\Андрей\Я досл_джую світ.  Підр 2 кл\бурозубка\бурозубка_Page_1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1692" y="0"/>
            <a:ext cx="1912308" cy="1347928"/>
          </a:xfrm>
          <a:prstGeom prst="rect">
            <a:avLst/>
          </a:prstGeom>
          <a:noFill/>
        </p:spPr>
      </p:pic>
      <p:grpSp>
        <p:nvGrpSpPr>
          <p:cNvPr id="6" name="Группа 5"/>
          <p:cNvGrpSpPr/>
          <p:nvPr/>
        </p:nvGrpSpPr>
        <p:grpSpPr>
          <a:xfrm>
            <a:off x="3563888" y="915566"/>
            <a:ext cx="5040560" cy="3519165"/>
            <a:chOff x="3563888" y="915566"/>
            <a:chExt cx="5040560" cy="3519165"/>
          </a:xfrm>
        </p:grpSpPr>
        <p:pic>
          <p:nvPicPr>
            <p:cNvPr id="13314" name="Picture 2" descr="E:\Ex_\Андрей\Я досл_джую світ.  Підр 2 кл\бурозубка\бурозубка_Page_01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915566"/>
              <a:ext cx="3168352" cy="2233276"/>
            </a:xfrm>
            <a:prstGeom prst="rect">
              <a:avLst/>
            </a:prstGeom>
            <a:noFill/>
          </p:spPr>
        </p:pic>
        <p:pic>
          <p:nvPicPr>
            <p:cNvPr id="13315" name="Picture 3" descr="E:\Ex_\Андрей\Я досл_джую світ.  Підр 2 кл\бурозубка\бурозубка_Page_02.jp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2556749"/>
              <a:ext cx="2664296" cy="18779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403" y="384002"/>
            <a:ext cx="8112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8295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51520" y="384499"/>
            <a:ext cx="5441153" cy="963612"/>
            <a:chOff x="251520" y="384499"/>
            <a:chExt cx="5441153" cy="963612"/>
          </a:xfrm>
        </p:grpSpPr>
        <p:sp>
          <p:nvSpPr>
            <p:cNvPr id="18" name="Овал 17"/>
            <p:cNvSpPr/>
            <p:nvPr/>
          </p:nvSpPr>
          <p:spPr>
            <a:xfrm>
              <a:off x="371437" y="536153"/>
              <a:ext cx="602894" cy="564429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grpSp>
          <p:nvGrpSpPr>
            <p:cNvPr id="19" name="Группа 18"/>
            <p:cNvGrpSpPr/>
            <p:nvPr/>
          </p:nvGrpSpPr>
          <p:grpSpPr>
            <a:xfrm>
              <a:off x="251520" y="384499"/>
              <a:ext cx="5441153" cy="963612"/>
              <a:chOff x="174455" y="3467572"/>
              <a:chExt cx="5441153" cy="963612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043608" y="3507854"/>
                <a:ext cx="4572000" cy="9233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Меншу бежеву кульку розкачай </a:t>
                </a:r>
                <a:br>
                  <a:rPr lang="uk-UA" dirty="0" smtClean="0"/>
                </a:br>
                <a:r>
                  <a:rPr lang="uk-UA" dirty="0" smtClean="0"/>
                  <a:t>в тоненьку ковбаску та розділи </a:t>
                </a:r>
                <a:br>
                  <a:rPr lang="uk-UA" dirty="0" smtClean="0"/>
                </a:br>
                <a:r>
                  <a:rPr lang="uk-UA" dirty="0" smtClean="0"/>
                  <a:t>на чотири рівні частини.</a:t>
                </a:r>
                <a:endParaRPr lang="ru-RU" dirty="0"/>
              </a:p>
            </p:txBody>
          </p:sp>
          <p:pic>
            <p:nvPicPr>
              <p:cNvPr id="24" name="Picture 4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455" y="3467572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4" name="Группа 3"/>
          <p:cNvGrpSpPr/>
          <p:nvPr/>
        </p:nvGrpSpPr>
        <p:grpSpPr>
          <a:xfrm>
            <a:off x="179512" y="3336238"/>
            <a:ext cx="4824536" cy="1035711"/>
            <a:chOff x="179512" y="3336238"/>
            <a:chExt cx="4824536" cy="1035711"/>
          </a:xfrm>
        </p:grpSpPr>
        <p:sp>
          <p:nvSpPr>
            <p:cNvPr id="21" name="Овал 20"/>
            <p:cNvSpPr/>
            <p:nvPr/>
          </p:nvSpPr>
          <p:spPr>
            <a:xfrm>
              <a:off x="368706" y="3519489"/>
              <a:ext cx="602894" cy="564429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grpSp>
          <p:nvGrpSpPr>
            <p:cNvPr id="32" name="Группа 31"/>
            <p:cNvGrpSpPr/>
            <p:nvPr/>
          </p:nvGrpSpPr>
          <p:grpSpPr>
            <a:xfrm>
              <a:off x="179512" y="3336238"/>
              <a:ext cx="4824536" cy="1035711"/>
              <a:chOff x="538509" y="-228812"/>
              <a:chExt cx="5871514" cy="1561473"/>
            </a:xfrm>
          </p:grpSpPr>
          <p:sp>
            <p:nvSpPr>
              <p:cNvPr id="37" name="Прямоугольник 36"/>
              <p:cNvSpPr/>
              <p:nvPr/>
            </p:nvSpPr>
            <p:spPr>
              <a:xfrm>
                <a:off x="1838019" y="29920"/>
                <a:ext cx="4572004" cy="9744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 smtClean="0"/>
                  <a:t>Це будуть лапки. Надай їм необхідної форми за малюнком.</a:t>
                </a:r>
                <a:endParaRPr lang="ru-RU" dirty="0" smtClean="0"/>
              </a:p>
            </p:txBody>
          </p:sp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8509" y="-228812"/>
                <a:ext cx="1139249" cy="15614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23" name="Picture 2" descr="E:\Ex_\Андрей\Я досл_джую світ.  Підр 2 кл\бурозубка\бурозубка_Page_1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1692" y="0"/>
            <a:ext cx="1912308" cy="1347928"/>
          </a:xfrm>
          <a:prstGeom prst="rect">
            <a:avLst/>
          </a:prstGeom>
          <a:noFill/>
        </p:spPr>
      </p:pic>
      <p:grpSp>
        <p:nvGrpSpPr>
          <p:cNvPr id="2" name="Группа 1"/>
          <p:cNvGrpSpPr/>
          <p:nvPr/>
        </p:nvGrpSpPr>
        <p:grpSpPr>
          <a:xfrm>
            <a:off x="3779912" y="1203598"/>
            <a:ext cx="5364088" cy="3478664"/>
            <a:chOff x="3779912" y="1203598"/>
            <a:chExt cx="5364088" cy="3478664"/>
          </a:xfrm>
        </p:grpSpPr>
        <p:pic>
          <p:nvPicPr>
            <p:cNvPr id="9217" name="Picture 1" descr="E:\Ex_\Андрей\Я досл_джую світ.  Підр 2 кл\бурозубка\бурозубка_Page_03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9912" y="1203598"/>
              <a:ext cx="2843437" cy="2004253"/>
            </a:xfrm>
            <a:prstGeom prst="rect">
              <a:avLst/>
            </a:prstGeom>
            <a:noFill/>
          </p:spPr>
        </p:pic>
        <p:pic>
          <p:nvPicPr>
            <p:cNvPr id="9218" name="Picture 2" descr="E:\Ex_\Андрей\Я досл_джую світ.  Підр 2 кл\бурозубка\бурозубка_Page_04.jp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7656" y="2499742"/>
              <a:ext cx="3096344" cy="21825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1514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4" name="Picture 2" descr="E:\Ex_\Андрей\Я досл_джую світ.  Підр 2 кл\бурозубка\бурозубка_Page_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1692" y="0"/>
            <a:ext cx="1912308" cy="1347928"/>
          </a:xfrm>
          <a:prstGeom prst="rect">
            <a:avLst/>
          </a:prstGeom>
          <a:noFill/>
        </p:spPr>
      </p:pic>
      <p:grpSp>
        <p:nvGrpSpPr>
          <p:cNvPr id="6" name="Группа 5"/>
          <p:cNvGrpSpPr/>
          <p:nvPr/>
        </p:nvGrpSpPr>
        <p:grpSpPr>
          <a:xfrm>
            <a:off x="3749161" y="181041"/>
            <a:ext cx="4922826" cy="4663067"/>
            <a:chOff x="3749161" y="181041"/>
            <a:chExt cx="4922826" cy="4663067"/>
          </a:xfrm>
        </p:grpSpPr>
        <p:pic>
          <p:nvPicPr>
            <p:cNvPr id="7169" name="Picture 1" descr="E:\Ex_\Андрей\Я досл_джую світ.  Підр 2 кл\бурозубка\бурозубка_Page_05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9161" y="181041"/>
              <a:ext cx="3310927" cy="2333774"/>
            </a:xfrm>
            <a:prstGeom prst="rect">
              <a:avLst/>
            </a:prstGeom>
            <a:noFill/>
          </p:spPr>
        </p:pic>
        <p:pic>
          <p:nvPicPr>
            <p:cNvPr id="7170" name="Picture 2" descr="E:\Ex_\Андрей\Я досл_джую світ.  Підр 2 кл\бурозубка\бурозубка_Page_06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8188" y="2571750"/>
              <a:ext cx="3223799" cy="2272358"/>
            </a:xfrm>
            <a:prstGeom prst="rect">
              <a:avLst/>
            </a:prstGeom>
            <a:noFill/>
          </p:spPr>
        </p:pic>
      </p:grp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62730" y="464980"/>
            <a:ext cx="5092838" cy="1069398"/>
            <a:chOff x="162730" y="464980"/>
            <a:chExt cx="5092838" cy="1069398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1061694" y="567321"/>
              <a:ext cx="4193874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 smtClean="0"/>
                <a:t>Стекою розділи низ</a:t>
              </a:r>
            </a:p>
            <a:p>
              <a:r>
                <a:rPr lang="uk-UA" dirty="0" smtClean="0"/>
                <a:t>лапок на пальчики.</a:t>
              </a:r>
              <a:endParaRPr lang="ru-RU" dirty="0"/>
            </a:p>
          </p:txBody>
        </p:sp>
        <p:sp>
          <p:nvSpPr>
            <p:cNvPr id="2" name="Овал 1"/>
            <p:cNvSpPr/>
            <p:nvPr/>
          </p:nvSpPr>
          <p:spPr>
            <a:xfrm>
              <a:off x="323528" y="602454"/>
              <a:ext cx="576064" cy="576064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730" y="464980"/>
              <a:ext cx="897659" cy="1069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178496" y="2625220"/>
            <a:ext cx="5185592" cy="1069398"/>
            <a:chOff x="178496" y="2625220"/>
            <a:chExt cx="5185592" cy="1069398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1063236" y="2733043"/>
              <a:ext cx="4300852" cy="646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 smtClean="0"/>
                <a:t>З пластиліну чорного кольору</a:t>
              </a:r>
            </a:p>
            <a:p>
              <a:r>
                <a:rPr lang="uk-UA" dirty="0" smtClean="0"/>
                <a:t>зліпи очі, як намистинки.</a:t>
              </a:r>
              <a:endParaRPr lang="ru-RU" dirty="0"/>
            </a:p>
          </p:txBody>
        </p:sp>
        <p:sp>
          <p:nvSpPr>
            <p:cNvPr id="19" name="Овал 18"/>
            <p:cNvSpPr/>
            <p:nvPr/>
          </p:nvSpPr>
          <p:spPr>
            <a:xfrm>
              <a:off x="323528" y="2803311"/>
              <a:ext cx="576064" cy="576064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496" y="2625220"/>
              <a:ext cx="897659" cy="1069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53959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1" name="Picture 2" descr="E:\Ex_\Андрей\Я досл_джую світ.  Підр 2 кл\бурозубка\бурозубка_Page_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1692" y="0"/>
            <a:ext cx="1912308" cy="1347928"/>
          </a:xfrm>
          <a:prstGeom prst="rect">
            <a:avLst/>
          </a:prstGeom>
          <a:noFill/>
        </p:spPr>
      </p:pic>
      <p:grpSp>
        <p:nvGrpSpPr>
          <p:cNvPr id="7" name="Группа 6"/>
          <p:cNvGrpSpPr/>
          <p:nvPr/>
        </p:nvGrpSpPr>
        <p:grpSpPr>
          <a:xfrm>
            <a:off x="3707904" y="498376"/>
            <a:ext cx="5436096" cy="4521646"/>
            <a:chOff x="3707904" y="498376"/>
            <a:chExt cx="5436096" cy="4521646"/>
          </a:xfrm>
        </p:grpSpPr>
        <p:pic>
          <p:nvPicPr>
            <p:cNvPr id="5121" name="Picture 1" descr="E:\Ex_\Андрей\Я досл_джую світ.  Підр 2 кл\бурозубка\бурозубка_Page_07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498376"/>
              <a:ext cx="3205361" cy="2259362"/>
            </a:xfrm>
            <a:prstGeom prst="rect">
              <a:avLst/>
            </a:prstGeom>
            <a:noFill/>
          </p:spPr>
        </p:pic>
        <p:pic>
          <p:nvPicPr>
            <p:cNvPr id="5122" name="Picture 2" descr="E:\Ex_\Андрей\Я досл_джую світ.  Підр 2 кл\бурозубка\бурозубка_Page_08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1632" y="2685233"/>
              <a:ext cx="3312368" cy="2334789"/>
            </a:xfrm>
            <a:prstGeom prst="rect">
              <a:avLst/>
            </a:prstGeom>
            <a:noFill/>
          </p:spPr>
        </p:pic>
      </p:grpSp>
      <p:grpSp>
        <p:nvGrpSpPr>
          <p:cNvPr id="6" name="Группа 5"/>
          <p:cNvGrpSpPr/>
          <p:nvPr/>
        </p:nvGrpSpPr>
        <p:grpSpPr>
          <a:xfrm>
            <a:off x="126726" y="556941"/>
            <a:ext cx="5416874" cy="1294729"/>
            <a:chOff x="126726" y="556941"/>
            <a:chExt cx="5416874" cy="1294729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971600" y="651341"/>
              <a:ext cx="4572000" cy="120032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 smtClean="0"/>
                <a:t>Із пластиліну бежевого </a:t>
              </a:r>
            </a:p>
            <a:p>
              <a:r>
                <a:rPr lang="uk-UA" dirty="0" smtClean="0"/>
                <a:t>кольору підготуй деталі </a:t>
              </a:r>
            </a:p>
            <a:p>
              <a:r>
                <a:rPr lang="uk-UA" dirty="0" smtClean="0"/>
                <a:t>для вух.</a:t>
              </a:r>
              <a:endParaRPr lang="ru-RU" dirty="0" smtClean="0"/>
            </a:p>
            <a:p>
              <a:endParaRPr lang="uk-UA" dirty="0" smtClean="0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251520" y="699856"/>
              <a:ext cx="648072" cy="648072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26" y="556941"/>
              <a:ext cx="897659" cy="1069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Группа 7"/>
          <p:cNvGrpSpPr/>
          <p:nvPr/>
        </p:nvGrpSpPr>
        <p:grpSpPr>
          <a:xfrm>
            <a:off x="2072407" y="3339628"/>
            <a:ext cx="5524711" cy="1176338"/>
            <a:chOff x="2072407" y="3339628"/>
            <a:chExt cx="5524711" cy="1176338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2987824" y="3376612"/>
              <a:ext cx="4609294" cy="9233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 smtClean="0"/>
                <a:t>Деталі очей </a:t>
              </a:r>
            </a:p>
            <a:p>
              <a:r>
                <a:rPr lang="uk-UA" dirty="0" smtClean="0"/>
                <a:t>та вушок приліпи</a:t>
              </a:r>
            </a:p>
            <a:p>
              <a:r>
                <a:rPr lang="uk-UA" dirty="0" smtClean="0"/>
                <a:t>на голові </a:t>
              </a:r>
              <a:r>
                <a:rPr lang="uk-UA" dirty="0" err="1" smtClean="0"/>
                <a:t>мідиці</a:t>
              </a:r>
              <a:r>
                <a:rPr lang="uk-UA" dirty="0" smtClean="0"/>
                <a:t>.</a:t>
              </a:r>
              <a:endParaRPr lang="ru-RU" dirty="0"/>
            </a:p>
          </p:txBody>
        </p:sp>
        <p:sp>
          <p:nvSpPr>
            <p:cNvPr id="5" name="Овал 4"/>
            <p:cNvSpPr/>
            <p:nvPr/>
          </p:nvSpPr>
          <p:spPr>
            <a:xfrm>
              <a:off x="2195736" y="3514241"/>
              <a:ext cx="648072" cy="648072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2407" y="3339628"/>
              <a:ext cx="987425" cy="11763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3959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1" name="Picture 2" descr="E:\Ex_\Андрей\Я досл_джую світ.  Підр 2 кл\бурозубка\бурозубка_Page_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1692" y="0"/>
            <a:ext cx="1912308" cy="1347928"/>
          </a:xfrm>
          <a:prstGeom prst="rect">
            <a:avLst/>
          </a:prstGeom>
          <a:noFill/>
        </p:spPr>
      </p:pic>
      <p:grpSp>
        <p:nvGrpSpPr>
          <p:cNvPr id="8" name="Группа 7"/>
          <p:cNvGrpSpPr/>
          <p:nvPr/>
        </p:nvGrpSpPr>
        <p:grpSpPr>
          <a:xfrm>
            <a:off x="3635896" y="267494"/>
            <a:ext cx="5184576" cy="4609541"/>
            <a:chOff x="3635896" y="267494"/>
            <a:chExt cx="5184576" cy="4609541"/>
          </a:xfrm>
        </p:grpSpPr>
        <p:pic>
          <p:nvPicPr>
            <p:cNvPr id="28674" name="Picture 2" descr="E:\Ex_\Андрей\Я досл_джую світ.  Підр 2 кл\бурозубка\бурозубка_Page_09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267494"/>
              <a:ext cx="3444229" cy="2427734"/>
            </a:xfrm>
            <a:prstGeom prst="rect">
              <a:avLst/>
            </a:prstGeom>
            <a:noFill/>
          </p:spPr>
        </p:pic>
        <p:pic>
          <p:nvPicPr>
            <p:cNvPr id="28675" name="Picture 3" descr="E:\Ex_\Андрей\Я досл_джую світ.  Підр 2 кл\бурозубка\бурозубка_Page_10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20" y="2643758"/>
              <a:ext cx="3168352" cy="2233277"/>
            </a:xfrm>
            <a:prstGeom prst="rect">
              <a:avLst/>
            </a:prstGeom>
            <a:noFill/>
          </p:spPr>
        </p:pic>
      </p:grp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26726" y="358493"/>
            <a:ext cx="5525394" cy="1069398"/>
            <a:chOff x="126726" y="358493"/>
            <a:chExt cx="5525394" cy="1069398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1080120" y="484892"/>
              <a:ext cx="4572000" cy="9233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 smtClean="0"/>
                <a:t> Приліпи деталі</a:t>
              </a:r>
            </a:p>
            <a:p>
              <a:r>
                <a:rPr lang="uk-UA" dirty="0" smtClean="0"/>
                <a:t> лапок до тулуба.</a:t>
              </a:r>
              <a:endParaRPr lang="ru-RU" dirty="0" smtClean="0"/>
            </a:p>
            <a:p>
              <a:endParaRPr lang="uk-UA" dirty="0" smtClean="0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251520" y="482417"/>
              <a:ext cx="648072" cy="648072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26" y="358493"/>
              <a:ext cx="897659" cy="1069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" name="Группа 8"/>
          <p:cNvGrpSpPr/>
          <p:nvPr/>
        </p:nvGrpSpPr>
        <p:grpSpPr>
          <a:xfrm>
            <a:off x="64909" y="3147814"/>
            <a:ext cx="5803235" cy="1224136"/>
            <a:chOff x="64909" y="3147814"/>
            <a:chExt cx="5803235" cy="1224136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1258850" y="3171621"/>
              <a:ext cx="4609294" cy="120032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 smtClean="0"/>
                <a:t>Наріж мотузку </a:t>
              </a:r>
            </a:p>
            <a:p>
              <a:r>
                <a:rPr lang="uk-UA" dirty="0" smtClean="0"/>
                <a:t>дрібними кусочками </a:t>
              </a:r>
            </a:p>
            <a:p>
              <a:r>
                <a:rPr lang="uk-UA" dirty="0" smtClean="0"/>
                <a:t>та наклей на тулуб</a:t>
              </a:r>
            </a:p>
            <a:p>
              <a:r>
                <a:rPr lang="uk-UA" dirty="0" err="1" smtClean="0"/>
                <a:t>мідиці</a:t>
              </a:r>
              <a:r>
                <a:rPr lang="uk-UA" dirty="0" smtClean="0"/>
                <a:t>, як на малюнку.</a:t>
              </a:r>
              <a:endParaRPr lang="ru-RU" dirty="0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297868" y="3253200"/>
              <a:ext cx="648072" cy="648072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09" y="3147814"/>
              <a:ext cx="1073203" cy="972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453959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3" name="Picture 1" descr="E:\Ex_\Андрей\Я досл_джую світ.  Підр 2 кл\бурозубка\бурозубка_Page_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4248" y="1386967"/>
            <a:ext cx="5175503" cy="3648057"/>
          </a:xfrm>
          <a:prstGeom prst="rect">
            <a:avLst/>
          </a:prstGeom>
          <a:noFill/>
        </p:spPr>
      </p:pic>
      <p:grpSp>
        <p:nvGrpSpPr>
          <p:cNvPr id="4" name="Группа 3"/>
          <p:cNvGrpSpPr/>
          <p:nvPr/>
        </p:nvGrpSpPr>
        <p:grpSpPr>
          <a:xfrm>
            <a:off x="291294" y="195486"/>
            <a:ext cx="8601186" cy="972180"/>
            <a:chOff x="291294" y="195486"/>
            <a:chExt cx="8601186" cy="972180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1404242" y="339502"/>
              <a:ext cx="748823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dirty="0" smtClean="0"/>
                <a:t>Відріж кусок мотузки для хвостика, та приліпи </a:t>
              </a:r>
              <a:br>
                <a:rPr lang="uk-UA" dirty="0" smtClean="0"/>
              </a:br>
              <a:r>
                <a:rPr lang="uk-UA" dirty="0" smtClean="0"/>
                <a:t>його ззаду тулуба. Наша </a:t>
              </a:r>
              <a:r>
                <a:rPr lang="uk-UA" dirty="0" err="1" smtClean="0"/>
                <a:t>мідиця</a:t>
              </a:r>
              <a:r>
                <a:rPr lang="uk-UA" dirty="0" smtClean="0"/>
                <a:t> готова.</a:t>
              </a:r>
              <a:endParaRPr lang="ru-RU" dirty="0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491396" y="300872"/>
              <a:ext cx="648072" cy="648072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294" y="195486"/>
              <a:ext cx="1048275" cy="972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259249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3234</TotalTime>
  <Words>150</Words>
  <Application>Microsoft Office PowerPoint</Application>
  <PresentationFormat>Экран (16:9)</PresentationFormat>
  <Paragraphs>32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410</cp:revision>
  <dcterms:created xsi:type="dcterms:W3CDTF">2017-07-24T10:57:04Z</dcterms:created>
  <dcterms:modified xsi:type="dcterms:W3CDTF">2019-01-11T13:26:48Z</dcterms:modified>
</cp:coreProperties>
</file>