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88" r:id="rId2"/>
    <p:sldId id="400" r:id="rId3"/>
    <p:sldId id="407" r:id="rId4"/>
    <p:sldId id="401" r:id="rId5"/>
    <p:sldId id="405" r:id="rId6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AB"/>
    <a:srgbClr val="FFFF75"/>
    <a:srgbClr val="D04A87"/>
    <a:srgbClr val="FFFF66"/>
    <a:srgbClr val="FFFF99"/>
    <a:srgbClr val="EBF1DE"/>
    <a:srgbClr val="C026A3"/>
    <a:srgbClr val="4F6228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114" autoAdjust="0"/>
  </p:normalViewPr>
  <p:slideViewPr>
    <p:cSldViewPr>
      <p:cViewPr varScale="1">
        <p:scale>
          <a:sx n="89" d="100"/>
          <a:sy n="89" d="100"/>
        </p:scale>
        <p:origin x="846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728D4F-3BCF-4C5A-A7EE-D026E702DF02}" type="datetimeFigureOut">
              <a:rPr lang="ru-RU" smtClean="0"/>
              <a:pPr/>
              <a:t>10.01.2019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29A5D9-412E-49EC-90A4-48A3E7CF7C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11356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0410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154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8595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endParaRPr lang="uk-UA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6315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29A5D9-412E-49EC-90A4-48A3E7CF7CFF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2026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email">
            <a:alphaModFix amt="34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95FFB-84D7-47E7-9F63-FFF874E44ECF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0CEBA-02C2-4BA1-A07C-8A14D7E254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E529E-C227-4100-8BB9-DCEE1A22402B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8BDBE-FB17-4223-9D50-009CDEE6A2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31A66-E612-4062-96A8-364A6ED8B6D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D88E3-EAFF-4BD2-8D19-51AB50F1A3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42287-1D70-4238-A131-DFAD89928FC1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7CD51-5BBF-4CF2-993C-6A8E04DB19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04B57-071F-48AF-BAFF-696F80F27E17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EA163-6F22-43D6-A220-7D61742572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75BF0-A5DC-401F-8D51-56F8E82A7285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2ABD2-5D9B-4A9F-85F2-BA9B4CA45C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bg>
      <p:bgPr>
        <a:blipFill dpi="0" rotWithShape="1">
          <a:blip r:embed="rId2" cstate="email">
            <a:alphaModFix amt="36000"/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bg>
      <p:bgPr>
        <a:gradFill flip="none" rotWithShape="1">
          <a:gsLst>
            <a:gs pos="100000">
              <a:schemeClr val="bg1">
                <a:tint val="80000"/>
                <a:satMod val="300000"/>
                <a:alpha val="0"/>
              </a:schemeClr>
            </a:gs>
            <a:gs pos="100000">
              <a:schemeClr val="bg1">
                <a:shade val="30000"/>
                <a:satMod val="200000"/>
                <a:alpha val="29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AB8BE-D280-4571-93DB-C7DFC9868338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12230-B54E-4428-8C9C-ECCF60D871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C4EB1-0051-4795-81C2-8FB2A9495C0A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1BE83-F47B-4D92-9D26-D5791AC099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BF9EEDD-B03A-4191-A80B-4E5D17370660}" type="datetimeFigureOut">
              <a:rPr lang="ru-RU"/>
              <a:pPr>
                <a:defRPr/>
              </a:pPr>
              <a:t>10.01.2019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8A7944-9559-4F5D-8D45-B4B22878E1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59" r:id="rId5"/>
    <p:sldLayoutId id="2147483664" r:id="rId6"/>
    <p:sldLayoutId id="2147483665" r:id="rId7"/>
    <p:sldLayoutId id="2147483666" r:id="rId8"/>
    <p:sldLayoutId id="2147483667" r:id="rId9"/>
    <p:sldLayoutId id="2147483658" r:id="rId10"/>
    <p:sldLayoutId id="214748365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7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715834" y="2027224"/>
            <a:ext cx="2816517" cy="1872937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9" name="Picture 1" descr="E:\Ex_\Андрей\Я досл_джую світ.  Підр 2 кл\Цветная бумага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95936" y="1869058"/>
            <a:ext cx="3469520" cy="226277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55576" y="123478"/>
            <a:ext cx="76328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>
                <a:solidFill>
                  <a:srgbClr val="00B050"/>
                </a:solidFill>
              </a:rPr>
              <a:t>Виготов модель термометра </a:t>
            </a:r>
            <a:r>
              <a:rPr lang="uk-UA" sz="3200" b="1" dirty="0" smtClean="0">
                <a:solidFill>
                  <a:srgbClr val="00B050"/>
                </a:solidFill>
              </a:rPr>
              <a:t/>
            </a:r>
            <a:br>
              <a:rPr lang="uk-UA" sz="3200" b="1" dirty="0" smtClean="0">
                <a:solidFill>
                  <a:srgbClr val="00B050"/>
                </a:solidFill>
              </a:rPr>
            </a:br>
            <a:r>
              <a:rPr lang="uk-UA" sz="3200" b="1" dirty="0" smtClean="0">
                <a:solidFill>
                  <a:srgbClr val="00B050"/>
                </a:solidFill>
              </a:rPr>
              <a:t>своїми </a:t>
            </a:r>
            <a:r>
              <a:rPr lang="uk-UA" sz="3200" b="1" dirty="0">
                <a:solidFill>
                  <a:srgbClr val="00B050"/>
                </a:solidFill>
              </a:rPr>
              <a:t>руками.</a:t>
            </a:r>
          </a:p>
        </p:txBody>
      </p:sp>
    </p:spTree>
    <p:extLst>
      <p:ext uri="{BB962C8B-B14F-4D97-AF65-F5344CB8AC3E}">
        <p14:creationId xmlns:p14="http://schemas.microsoft.com/office/powerpoint/2010/main" val="252827863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979712" y="483518"/>
            <a:ext cx="4721188" cy="3242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288032" y="2499742"/>
            <a:ext cx="5436096" cy="2105074"/>
            <a:chOff x="251520" y="-20538"/>
            <a:chExt cx="5436096" cy="2105074"/>
          </a:xfrm>
        </p:grpSpPr>
        <p:grpSp>
          <p:nvGrpSpPr>
            <p:cNvPr id="10" name="Группа 9"/>
            <p:cNvGrpSpPr/>
            <p:nvPr/>
          </p:nvGrpSpPr>
          <p:grpSpPr>
            <a:xfrm>
              <a:off x="251520" y="-20538"/>
              <a:ext cx="811213" cy="963612"/>
              <a:chOff x="251520" y="-20538"/>
              <a:chExt cx="811213" cy="963612"/>
            </a:xfrm>
          </p:grpSpPr>
          <p:sp>
            <p:nvSpPr>
              <p:cNvPr id="4" name="Овал 3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pic>
            <p:nvPicPr>
              <p:cNvPr id="7170" name="Picture 2"/>
              <p:cNvPicPr>
                <a:picLocks noChangeAspect="1" noChangeArrowheads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1520" y="-20538"/>
                <a:ext cx="811213" cy="96361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11" name="Прямоугольник 10"/>
            <p:cNvSpPr/>
            <p:nvPr/>
          </p:nvSpPr>
          <p:spPr>
            <a:xfrm>
              <a:off x="1115616" y="53211"/>
              <a:ext cx="4572000" cy="203132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uk-UA" dirty="0"/>
                <a:t>Підготуй три аркуші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паперу (</a:t>
              </a:r>
              <a:r>
                <a:rPr lang="uk-UA" dirty="0"/>
                <a:t>червоного,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зеленого </a:t>
              </a:r>
              <a:r>
                <a:rPr lang="uk-UA" dirty="0"/>
                <a:t>та білого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кольорів</a:t>
              </a:r>
              <a:r>
                <a:rPr lang="uk-UA" dirty="0"/>
                <a:t>), нитки (білого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та </a:t>
              </a:r>
              <a:r>
                <a:rPr lang="uk-UA" dirty="0"/>
                <a:t>червоного кольорів),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гелієву </a:t>
              </a:r>
              <a:r>
                <a:rPr lang="uk-UA" dirty="0"/>
                <a:t>ручку чорного </a:t>
              </a:r>
              <a:r>
                <a:rPr lang="uk-UA" dirty="0" smtClean="0"/>
                <a:t/>
              </a:r>
              <a:br>
                <a:rPr lang="uk-UA" dirty="0" smtClean="0"/>
              </a:br>
              <a:r>
                <a:rPr lang="uk-UA" dirty="0" smtClean="0"/>
                <a:t>кольору</a:t>
              </a:r>
              <a:r>
                <a:rPr lang="uk-UA" dirty="0"/>
                <a:t>.</a:t>
              </a:r>
            </a:p>
          </p:txBody>
        </p:sp>
      </p:grp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7486497" y="449342"/>
            <a:ext cx="1515479" cy="1007768"/>
          </a:xfrm>
          <a:prstGeom prst="rect">
            <a:avLst/>
          </a:prstGeom>
          <a:ln>
            <a:solidFill>
              <a:schemeClr val="accent6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03802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144016" y="267494"/>
            <a:ext cx="5436096" cy="1611684"/>
            <a:chOff x="251520" y="1357274"/>
            <a:chExt cx="5436096" cy="1611684"/>
          </a:xfrm>
        </p:grpSpPr>
        <p:grpSp>
          <p:nvGrpSpPr>
            <p:cNvPr id="16" name="Группа 15"/>
            <p:cNvGrpSpPr/>
            <p:nvPr/>
          </p:nvGrpSpPr>
          <p:grpSpPr>
            <a:xfrm>
              <a:off x="414661" y="1491630"/>
              <a:ext cx="5272955" cy="1477328"/>
              <a:chOff x="395536" y="51470"/>
              <a:chExt cx="5272955" cy="1477328"/>
            </a:xfrm>
          </p:grpSpPr>
          <p:sp>
            <p:nvSpPr>
              <p:cNvPr id="19" name="Овал 18"/>
              <p:cNvSpPr/>
              <p:nvPr/>
            </p:nvSpPr>
            <p:spPr>
              <a:xfrm>
                <a:off x="395536" y="88638"/>
                <a:ext cx="504056" cy="504056"/>
              </a:xfrm>
              <a:prstGeom prst="ellipse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18" name="Прямоугольник 17"/>
              <p:cNvSpPr/>
              <p:nvPr/>
            </p:nvSpPr>
            <p:spPr>
              <a:xfrm>
                <a:off x="1096491" y="51470"/>
                <a:ext cx="4572000" cy="147732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Виріж із аркушу </a:t>
                </a:r>
                <a:r>
                  <a:rPr lang="uk-UA" dirty="0" smtClean="0"/>
                  <a:t>зеленого </a:t>
                </a:r>
                <a:br>
                  <a:rPr lang="uk-UA" dirty="0" smtClean="0"/>
                </a:br>
                <a:r>
                  <a:rPr lang="uk-UA" dirty="0" smtClean="0"/>
                  <a:t>кольору основу для </a:t>
                </a:r>
                <a:br>
                  <a:rPr lang="uk-UA" dirty="0" smtClean="0"/>
                </a:br>
                <a:r>
                  <a:rPr lang="uk-UA" dirty="0" smtClean="0"/>
                  <a:t>термометра</a:t>
                </a:r>
                <a:r>
                  <a:rPr lang="uk-UA" dirty="0"/>
                  <a:t>, </a:t>
                </a:r>
                <a:r>
                  <a:rPr lang="uk-UA" dirty="0" smtClean="0"/>
                  <a:t>з </a:t>
                </a:r>
                <a:r>
                  <a:rPr lang="uk-UA" dirty="0"/>
                  <a:t>аркушу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білого </a:t>
                </a:r>
                <a:r>
                  <a:rPr lang="uk-UA" dirty="0"/>
                  <a:t>кольору  </a:t>
                </a:r>
                <a:r>
                  <a:rPr lang="uk-UA" dirty="0" smtClean="0"/>
                  <a:t>— </a:t>
                </a:r>
                <a:br>
                  <a:rPr lang="uk-UA" dirty="0" smtClean="0"/>
                </a:br>
                <a:r>
                  <a:rPr lang="uk-UA" dirty="0" smtClean="0"/>
                  <a:t>деталь для </a:t>
                </a:r>
                <a:r>
                  <a:rPr lang="uk-UA" dirty="0"/>
                  <a:t>шкали.  </a:t>
                </a:r>
              </a:p>
            </p:txBody>
          </p:sp>
        </p:grpSp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357274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4" name="Группа 13"/>
          <p:cNvGrpSpPr/>
          <p:nvPr/>
        </p:nvGrpSpPr>
        <p:grpSpPr>
          <a:xfrm>
            <a:off x="144016" y="2211710"/>
            <a:ext cx="5436096" cy="995338"/>
            <a:chOff x="179512" y="3435846"/>
            <a:chExt cx="5436096" cy="995338"/>
          </a:xfrm>
        </p:grpSpPr>
        <p:grpSp>
          <p:nvGrpSpPr>
            <p:cNvPr id="24" name="Группа 23"/>
            <p:cNvGrpSpPr/>
            <p:nvPr/>
          </p:nvGrpSpPr>
          <p:grpSpPr>
            <a:xfrm>
              <a:off x="342653" y="3507854"/>
              <a:ext cx="5272955" cy="923330"/>
              <a:chOff x="395536" y="293628"/>
              <a:chExt cx="5272955" cy="923330"/>
            </a:xfrm>
          </p:grpSpPr>
          <p:sp>
            <p:nvSpPr>
              <p:cNvPr id="26" name="Овал 25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27" name="Прямоугольник 26"/>
              <p:cNvSpPr/>
              <p:nvPr/>
            </p:nvSpPr>
            <p:spPr>
              <a:xfrm>
                <a:off x="1096491" y="293628"/>
                <a:ext cx="4572000" cy="923330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Зроби розмітку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гелієвою ручкою </a:t>
                </a:r>
                <a:br>
                  <a:rPr lang="uk-UA" dirty="0" smtClean="0"/>
                </a:br>
                <a:r>
                  <a:rPr lang="uk-UA" dirty="0" smtClean="0"/>
                  <a:t>за </a:t>
                </a:r>
                <a:r>
                  <a:rPr lang="uk-UA" dirty="0"/>
                  <a:t>допомогою лінійки. </a:t>
                </a:r>
              </a:p>
            </p:txBody>
          </p:sp>
        </p:grpSp>
        <p:pic>
          <p:nvPicPr>
            <p:cNvPr id="7172" name="Picture 4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43584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63888" y="1710966"/>
            <a:ext cx="4548333" cy="3077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" name="Группа 21"/>
          <p:cNvGrpSpPr/>
          <p:nvPr/>
        </p:nvGrpSpPr>
        <p:grpSpPr>
          <a:xfrm>
            <a:off x="107504" y="3768378"/>
            <a:ext cx="5455221" cy="1301586"/>
            <a:chOff x="232395" y="239986"/>
            <a:chExt cx="5455221" cy="1301586"/>
          </a:xfrm>
        </p:grpSpPr>
        <p:grpSp>
          <p:nvGrpSpPr>
            <p:cNvPr id="23" name="Группа 22"/>
            <p:cNvGrpSpPr/>
            <p:nvPr/>
          </p:nvGrpSpPr>
          <p:grpSpPr>
            <a:xfrm>
              <a:off x="395536" y="341243"/>
              <a:ext cx="5292080" cy="1200329"/>
              <a:chOff x="395536" y="341243"/>
              <a:chExt cx="5292080" cy="1200329"/>
            </a:xfrm>
          </p:grpSpPr>
          <p:sp>
            <p:nvSpPr>
              <p:cNvPr id="28" name="Овал 27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29" name="Прямоугольник 28"/>
              <p:cNvSpPr/>
              <p:nvPr/>
            </p:nvSpPr>
            <p:spPr>
              <a:xfrm>
                <a:off x="1115616" y="341243"/>
                <a:ext cx="4572000" cy="120032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Виріж з аркушу червоного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кольору </a:t>
                </a:r>
                <a:r>
                  <a:rPr lang="uk-UA" dirty="0"/>
                  <a:t>кружечок та наклей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на </a:t>
                </a:r>
                <a:r>
                  <a:rPr lang="uk-UA" dirty="0"/>
                  <a:t>основу термометра.</a:t>
                </a:r>
                <a:endParaRPr lang="ru-RU" dirty="0"/>
              </a:p>
              <a:p>
                <a:endParaRPr lang="ru-RU" dirty="0"/>
              </a:p>
            </p:txBody>
          </p:sp>
        </p:grpSp>
        <p:pic>
          <p:nvPicPr>
            <p:cNvPr id="25" name="Picture 2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395" y="23998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7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7486497" y="449342"/>
            <a:ext cx="1515479" cy="1007768"/>
          </a:xfrm>
          <a:prstGeom prst="rect">
            <a:avLst/>
          </a:prstGeom>
          <a:ln>
            <a:solidFill>
              <a:schemeClr val="accent6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7375544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463312" y="357368"/>
            <a:ext cx="5015547" cy="3582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7486497" y="449342"/>
            <a:ext cx="1515479" cy="1007768"/>
          </a:xfrm>
          <a:prstGeom prst="rect">
            <a:avLst/>
          </a:prstGeom>
          <a:ln>
            <a:solidFill>
              <a:schemeClr val="accent6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8" name="Группа 17"/>
          <p:cNvGrpSpPr/>
          <p:nvPr/>
        </p:nvGrpSpPr>
        <p:grpSpPr>
          <a:xfrm>
            <a:off x="251520" y="2865373"/>
            <a:ext cx="5472608" cy="1578585"/>
            <a:chOff x="215008" y="239986"/>
            <a:chExt cx="5472608" cy="1578585"/>
          </a:xfrm>
        </p:grpSpPr>
        <p:grpSp>
          <p:nvGrpSpPr>
            <p:cNvPr id="19" name="Группа 18"/>
            <p:cNvGrpSpPr/>
            <p:nvPr/>
          </p:nvGrpSpPr>
          <p:grpSpPr>
            <a:xfrm>
              <a:off x="395536" y="341243"/>
              <a:ext cx="5292080" cy="1477328"/>
              <a:chOff x="395536" y="341243"/>
              <a:chExt cx="5292080" cy="1477328"/>
            </a:xfrm>
          </p:grpSpPr>
          <p:sp>
            <p:nvSpPr>
              <p:cNvPr id="21" name="Овал 20"/>
              <p:cNvSpPr/>
              <p:nvPr/>
            </p:nvSpPr>
            <p:spPr>
              <a:xfrm>
                <a:off x="395536" y="411510"/>
                <a:ext cx="504056" cy="504056"/>
              </a:xfrm>
              <a:prstGeom prst="ellipse">
                <a:avLst/>
              </a:prstGeom>
              <a:solidFill>
                <a:srgbClr val="00B050"/>
              </a:solidFill>
              <a:ln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uk-UA"/>
              </a:p>
            </p:txBody>
          </p:sp>
          <p:sp>
            <p:nvSpPr>
              <p:cNvPr id="22" name="Прямоугольник 21"/>
              <p:cNvSpPr/>
              <p:nvPr/>
            </p:nvSpPr>
            <p:spPr>
              <a:xfrm>
                <a:off x="1115616" y="341243"/>
                <a:ext cx="4572000" cy="1477328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uk-UA" dirty="0"/>
                  <a:t>Переплети нитки білого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та </a:t>
                </a:r>
                <a:r>
                  <a:rPr lang="uk-UA" dirty="0"/>
                  <a:t>червоного кольору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однакової </a:t>
                </a:r>
                <a:r>
                  <a:rPr lang="uk-UA" dirty="0"/>
                  <a:t>довжини, </a:t>
                </a:r>
                <a:r>
                  <a:rPr lang="uk-UA" dirty="0" smtClean="0"/>
                  <a:t>червону</a:t>
                </a:r>
                <a:br>
                  <a:rPr lang="uk-UA" dirty="0" smtClean="0"/>
                </a:br>
                <a:r>
                  <a:rPr lang="uk-UA" dirty="0" smtClean="0"/>
                  <a:t>нитку </a:t>
                </a:r>
                <a:r>
                  <a:rPr lang="uk-UA" dirty="0"/>
                  <a:t>протягни </a:t>
                </a:r>
                <a:r>
                  <a:rPr lang="uk-UA" dirty="0" smtClean="0"/>
                  <a:t>за </a:t>
                </a:r>
                <a:r>
                  <a:rPr lang="uk-UA" dirty="0"/>
                  <a:t>допомогою </a:t>
                </a:r>
                <a:r>
                  <a:rPr lang="uk-UA" dirty="0" smtClean="0"/>
                  <a:t/>
                </a:r>
                <a:br>
                  <a:rPr lang="uk-UA" dirty="0" smtClean="0"/>
                </a:br>
                <a:r>
                  <a:rPr lang="uk-UA" dirty="0" smtClean="0"/>
                  <a:t>голки </a:t>
                </a:r>
                <a:r>
                  <a:rPr lang="uk-UA" dirty="0"/>
                  <a:t>внизу шкали, </a:t>
                </a:r>
                <a:r>
                  <a:rPr lang="uk-UA" dirty="0" smtClean="0"/>
                  <a:t>а </a:t>
                </a:r>
                <a:r>
                  <a:rPr lang="uk-UA" dirty="0"/>
                  <a:t>білу — вгорі. </a:t>
                </a:r>
              </a:p>
            </p:txBody>
          </p:sp>
        </p:grp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008" y="239986"/>
              <a:ext cx="811213" cy="9636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" name="Прямоугольник 4"/>
          <p:cNvSpPr/>
          <p:nvPr/>
        </p:nvSpPr>
        <p:spPr>
          <a:xfrm>
            <a:off x="2051720" y="4803998"/>
            <a:ext cx="432048" cy="170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5033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460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0" y="5040313"/>
            <a:ext cx="9144000" cy="1031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2840619" y="1422814"/>
            <a:ext cx="3458063" cy="2299554"/>
          </a:xfrm>
          <a:prstGeom prst="rect">
            <a:avLst/>
          </a:prstGeom>
          <a:noFill/>
          <a:ln w="9525">
            <a:solidFill>
              <a:schemeClr val="accent6"/>
            </a:solidFill>
            <a:miter lim="800000"/>
            <a:headEnd/>
            <a:tailEnd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0259249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3042</TotalTime>
  <Words>24</Words>
  <Application>Microsoft Office PowerPoint</Application>
  <PresentationFormat>Экран (16:9)</PresentationFormat>
  <Paragraphs>11</Paragraphs>
  <Slides>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Masha</dc:creator>
  <cp:lastModifiedBy>Daria</cp:lastModifiedBy>
  <cp:revision>391</cp:revision>
  <dcterms:created xsi:type="dcterms:W3CDTF">2017-07-24T10:57:04Z</dcterms:created>
  <dcterms:modified xsi:type="dcterms:W3CDTF">2019-01-10T11:43:10Z</dcterms:modified>
</cp:coreProperties>
</file>