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388" r:id="rId2"/>
    <p:sldId id="401" r:id="rId3"/>
    <p:sldId id="402" r:id="rId4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26A3"/>
    <a:srgbClr val="FFFF66"/>
    <a:srgbClr val="FFFFAB"/>
    <a:srgbClr val="FFFF75"/>
    <a:srgbClr val="D04A87"/>
    <a:srgbClr val="FFFF99"/>
    <a:srgbClr val="EBF1DE"/>
    <a:srgbClr val="4F622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14" autoAdjust="0"/>
  </p:normalViewPr>
  <p:slideViewPr>
    <p:cSldViewPr>
      <p:cViewPr varScale="1">
        <p:scale>
          <a:sx n="77" d="100"/>
          <a:sy n="77" d="100"/>
        </p:scale>
        <p:origin x="1206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8D4F-3BCF-4C5A-A7EE-D026E702DF02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9A5D9-412E-49EC-90A4-48A3E7CF7C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3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576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121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67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alphaModFix amt="3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95FFB-84D7-47E7-9F63-FFF874E44ECF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CEBA-02C2-4BA1-A07C-8A14D7E25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529E-C227-4100-8BB9-DCEE1A22402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8BDBE-FB17-4223-9D50-009CDEE6A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1A66-E612-4062-96A8-364A6ED8B6D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D88E3-EAFF-4BD2-8D19-51AB50F1A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2287-1D70-4238-A131-DFAD89928FC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CD51-5BBF-4CF2-993C-6A8E04DB1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4B57-071F-48AF-BAFF-696F80F27E1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A163-6F22-43D6-A220-7D61742572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5BF0-A5DC-401F-8D51-56F8E82A728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ABD2-5D9B-4A9F-85F2-BA9B4CA45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 flip="none" rotWithShape="1">
          <a:gsLst>
            <a:gs pos="10000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shade val="30000"/>
                <a:satMod val="200000"/>
                <a:alpha val="29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AB8BE-D280-4571-93DB-C7DFC9868338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2230-B54E-4428-8C9C-ECCF60D8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4EB1-0051-4795-81C2-8FB2A9495C0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BE83-F47B-4D92-9D26-D5791AC09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9EEDD-B03A-4191-A80B-4E5D17370660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A7944-9559-4F5D-8D45-B4B22878E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897" y="264343"/>
            <a:ext cx="3370007" cy="2318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72393" y="336350"/>
            <a:ext cx="4560047" cy="216339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39952" y="647369"/>
            <a:ext cx="4968552" cy="1420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b="1" dirty="0">
                <a:solidFill>
                  <a:srgbClr val="C026A3"/>
                </a:solidFill>
              </a:rPr>
              <a:t>Перші книги писали на листі, </a:t>
            </a:r>
            <a:br>
              <a:rPr lang="uk-UA" sz="2000" b="1" dirty="0">
                <a:solidFill>
                  <a:srgbClr val="C026A3"/>
                </a:solidFill>
              </a:rPr>
            </a:br>
            <a:r>
              <a:rPr lang="uk-UA" sz="2000" b="1" dirty="0">
                <a:solidFill>
                  <a:srgbClr val="C026A3"/>
                </a:solidFill>
              </a:rPr>
              <a:t>корі, полотні, шовку, глиняних </a:t>
            </a:r>
            <a:br>
              <a:rPr lang="uk-UA" sz="2000" b="1" dirty="0">
                <a:solidFill>
                  <a:srgbClr val="C026A3"/>
                </a:solidFill>
              </a:rPr>
            </a:br>
            <a:r>
              <a:rPr lang="uk-UA" sz="2000" b="1" dirty="0">
                <a:solidFill>
                  <a:srgbClr val="C026A3"/>
                </a:solidFill>
              </a:rPr>
              <a:t>табличках, шкірі й папірусі.</a:t>
            </a:r>
            <a:endParaRPr lang="ru-RU" sz="2000" b="1" dirty="0">
              <a:solidFill>
                <a:srgbClr val="C026A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5063" y="3252921"/>
            <a:ext cx="84734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b="1" dirty="0">
                <a:solidFill>
                  <a:srgbClr val="C026A3"/>
                </a:solidFill>
              </a:rPr>
              <a:t>Для роботи знадобиться:</a:t>
            </a:r>
            <a:r>
              <a:rPr lang="uk-UA" sz="2000" b="1" dirty="0">
                <a:solidFill>
                  <a:srgbClr val="C00000"/>
                </a:solidFill>
              </a:rPr>
              <a:t> </a:t>
            </a:r>
            <a:r>
              <a:rPr lang="uk-UA" sz="2000" dirty="0"/>
              <a:t>кольоровий папір (жовтий, </a:t>
            </a:r>
            <a:r>
              <a:rPr lang="uk-UA" sz="2000" dirty="0" smtClean="0"/>
              <a:t/>
            </a:r>
            <a:br>
              <a:rPr lang="uk-UA" sz="2000" dirty="0" smtClean="0"/>
            </a:br>
            <a:r>
              <a:rPr lang="uk-UA" sz="2000" dirty="0" smtClean="0"/>
              <a:t>зелений</a:t>
            </a:r>
            <a:r>
              <a:rPr lang="uk-UA" sz="2000" dirty="0"/>
              <a:t>, фіолетовий), </a:t>
            </a:r>
            <a:r>
              <a:rPr lang="uk-UA" sz="2000" dirty="0" err="1"/>
              <a:t>степлер</a:t>
            </a:r>
            <a:r>
              <a:rPr lang="uk-UA" sz="2000" dirty="0"/>
              <a:t> канцелярський</a:t>
            </a:r>
            <a:r>
              <a:rPr lang="uk-UA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2827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2167" y="141062"/>
            <a:ext cx="1902281" cy="13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10468" y="472751"/>
            <a:ext cx="5954020" cy="4193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Группа 22"/>
          <p:cNvGrpSpPr/>
          <p:nvPr/>
        </p:nvGrpSpPr>
        <p:grpSpPr>
          <a:xfrm>
            <a:off x="196899" y="239986"/>
            <a:ext cx="5346701" cy="1227837"/>
            <a:chOff x="232395" y="239986"/>
            <a:chExt cx="5346701" cy="1227837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232395" y="239986"/>
              <a:ext cx="811213" cy="963612"/>
              <a:chOff x="232395" y="239986"/>
              <a:chExt cx="811213" cy="963612"/>
            </a:xfrm>
          </p:grpSpPr>
          <p:sp>
            <p:nvSpPr>
              <p:cNvPr id="29" name="Овал 28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C026A3"/>
              </a:solidFill>
              <a:ln>
                <a:solidFill>
                  <a:srgbClr val="C026A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2395" y="239986"/>
                <a:ext cx="811213" cy="9636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" name="Прямоугольник 27"/>
            <p:cNvSpPr/>
            <p:nvPr/>
          </p:nvSpPr>
          <p:spPr>
            <a:xfrm>
              <a:off x="1007096" y="267494"/>
              <a:ext cx="4572000" cy="120032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/>
                <a:t>Приготуй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три </a:t>
              </a:r>
              <a:r>
                <a:rPr lang="uk-UA" dirty="0"/>
                <a:t>аркуші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кольорового </a:t>
              </a:r>
              <a:br>
                <a:rPr lang="uk-UA" dirty="0" smtClean="0"/>
              </a:br>
              <a:r>
                <a:rPr lang="uk-UA" dirty="0" smtClean="0"/>
                <a:t>паперу</a:t>
              </a:r>
              <a:r>
                <a:rPr lang="uk-UA" dirty="0"/>
                <a:t>.</a:t>
              </a:r>
              <a:endParaRPr lang="ru-RU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163778" y="1851670"/>
            <a:ext cx="5416334" cy="963612"/>
            <a:chOff x="271282" y="1661780"/>
            <a:chExt cx="5416334" cy="963612"/>
          </a:xfrm>
        </p:grpSpPr>
        <p:grpSp>
          <p:nvGrpSpPr>
            <p:cNvPr id="32" name="Группа 31"/>
            <p:cNvGrpSpPr/>
            <p:nvPr/>
          </p:nvGrpSpPr>
          <p:grpSpPr>
            <a:xfrm>
              <a:off x="414661" y="1807537"/>
              <a:ext cx="5272955" cy="646331"/>
              <a:chOff x="395536" y="367377"/>
              <a:chExt cx="5272955" cy="646331"/>
            </a:xfrm>
          </p:grpSpPr>
          <p:sp>
            <p:nvSpPr>
              <p:cNvPr id="34" name="Овал 33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C026A3"/>
              </a:solidFill>
              <a:ln>
                <a:solidFill>
                  <a:srgbClr val="C026A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5" name="Прямоугольник 34"/>
              <p:cNvSpPr/>
              <p:nvPr/>
            </p:nvSpPr>
            <p:spPr>
              <a:xfrm>
                <a:off x="1096491" y="367377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Склади кожен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аркуш </a:t>
                </a:r>
                <a:r>
                  <a:rPr lang="uk-UA" dirty="0"/>
                  <a:t>навпіл.</a:t>
                </a:r>
                <a:endParaRPr lang="ru-RU" dirty="0"/>
              </a:p>
            </p:txBody>
          </p:sp>
        </p:grpSp>
        <p:pic>
          <p:nvPicPr>
            <p:cNvPr id="33" name="Picture 3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282" y="1661780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6" name="Группа 35"/>
          <p:cNvGrpSpPr/>
          <p:nvPr/>
        </p:nvGrpSpPr>
        <p:grpSpPr>
          <a:xfrm>
            <a:off x="177774" y="3003798"/>
            <a:ext cx="5402338" cy="963612"/>
            <a:chOff x="213270" y="3467572"/>
            <a:chExt cx="5402338" cy="963612"/>
          </a:xfrm>
        </p:grpSpPr>
        <p:grpSp>
          <p:nvGrpSpPr>
            <p:cNvPr id="37" name="Группа 36"/>
            <p:cNvGrpSpPr/>
            <p:nvPr/>
          </p:nvGrpSpPr>
          <p:grpSpPr>
            <a:xfrm>
              <a:off x="342653" y="3568829"/>
              <a:ext cx="5272955" cy="646331"/>
              <a:chOff x="395536" y="354603"/>
              <a:chExt cx="5272955" cy="646331"/>
            </a:xfrm>
          </p:grpSpPr>
          <p:sp>
            <p:nvSpPr>
              <p:cNvPr id="39" name="Овал 38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C026A3"/>
              </a:solidFill>
              <a:ln>
                <a:solidFill>
                  <a:srgbClr val="C026A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1096491" y="354603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Вклади жовтий аркуш у зелений,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а </a:t>
                </a:r>
                <a:r>
                  <a:rPr lang="uk-UA" dirty="0"/>
                  <a:t>фіолетовий — у жовтий.</a:t>
                </a:r>
                <a:endParaRPr lang="ru-RU" dirty="0"/>
              </a:p>
            </p:txBody>
          </p:sp>
        </p:grpSp>
        <p:pic>
          <p:nvPicPr>
            <p:cNvPr id="38" name="Picture 4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270" y="3467572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1" name="Группа 40"/>
          <p:cNvGrpSpPr/>
          <p:nvPr/>
        </p:nvGrpSpPr>
        <p:grpSpPr>
          <a:xfrm>
            <a:off x="251520" y="4155926"/>
            <a:ext cx="5272955" cy="646331"/>
            <a:chOff x="395536" y="354603"/>
            <a:chExt cx="5272955" cy="646331"/>
          </a:xfrm>
        </p:grpSpPr>
        <p:sp>
          <p:nvSpPr>
            <p:cNvPr id="42" name="Овал 41"/>
            <p:cNvSpPr/>
            <p:nvPr/>
          </p:nvSpPr>
          <p:spPr>
            <a:xfrm>
              <a:off x="395536" y="411510"/>
              <a:ext cx="504056" cy="504056"/>
            </a:xfrm>
            <a:prstGeom prst="ellipse">
              <a:avLst/>
            </a:prstGeom>
            <a:solidFill>
              <a:srgbClr val="C026A3"/>
            </a:solidFill>
            <a:ln>
              <a:solidFill>
                <a:srgbClr val="C026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1096491" y="354603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dirty="0"/>
                <a:t>Порівняй складені аркуші та скріпи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їх </a:t>
              </a:r>
              <a:r>
                <a:rPr lang="uk-UA" dirty="0" err="1"/>
                <a:t>степлером</a:t>
              </a:r>
              <a:r>
                <a:rPr lang="uk-UA" dirty="0"/>
                <a:t>, як на малюнку</a:t>
              </a:r>
              <a:r>
                <a:rPr lang="uk-UA" dirty="0" smtClean="0"/>
                <a:t>.</a:t>
              </a:r>
              <a:endParaRPr lang="ru-RU" dirty="0"/>
            </a:p>
          </p:txBody>
        </p:sp>
      </p:grp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96" y="4018880"/>
            <a:ext cx="89693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978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96" y="4018880"/>
            <a:ext cx="89693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4985" y="1337527"/>
            <a:ext cx="4934028" cy="339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Группа 26"/>
          <p:cNvGrpSpPr/>
          <p:nvPr/>
        </p:nvGrpSpPr>
        <p:grpSpPr>
          <a:xfrm>
            <a:off x="3059832" y="324401"/>
            <a:ext cx="2978263" cy="504056"/>
            <a:chOff x="395536" y="411510"/>
            <a:chExt cx="2978263" cy="504056"/>
          </a:xfrm>
        </p:grpSpPr>
        <p:sp>
          <p:nvSpPr>
            <p:cNvPr id="45" name="Овал 44"/>
            <p:cNvSpPr/>
            <p:nvPr/>
          </p:nvSpPr>
          <p:spPr>
            <a:xfrm>
              <a:off x="395536" y="411510"/>
              <a:ext cx="504056" cy="504056"/>
            </a:xfrm>
            <a:prstGeom prst="ellipse">
              <a:avLst/>
            </a:prstGeom>
            <a:solidFill>
              <a:srgbClr val="C026A3"/>
            </a:solidFill>
            <a:ln>
              <a:solidFill>
                <a:srgbClr val="C026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1087799" y="489327"/>
              <a:ext cx="22860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dirty="0"/>
                <a:t>Твоя книга готова</a:t>
              </a:r>
              <a:r>
                <a:rPr lang="uk-UA" dirty="0" smtClean="0"/>
                <a:t>.</a:t>
              </a:r>
              <a:endParaRPr lang="ru-RU" dirty="0"/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2507" y="123478"/>
            <a:ext cx="815397" cy="975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5121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3034</TotalTime>
  <Words>36</Words>
  <Application>Microsoft Office PowerPoint</Application>
  <PresentationFormat>Экран (16:9)</PresentationFormat>
  <Paragraphs>10</Paragraphs>
  <Slides>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6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Masha</dc:creator>
  <cp:lastModifiedBy>Daria</cp:lastModifiedBy>
  <cp:revision>390</cp:revision>
  <dcterms:created xsi:type="dcterms:W3CDTF">2017-07-24T10:57:04Z</dcterms:created>
  <dcterms:modified xsi:type="dcterms:W3CDTF">2019-01-10T11:33:31Z</dcterms:modified>
</cp:coreProperties>
</file>