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88" r:id="rId2"/>
    <p:sldId id="400" r:id="rId3"/>
    <p:sldId id="407" r:id="rId4"/>
    <p:sldId id="408" r:id="rId5"/>
    <p:sldId id="409" r:id="rId6"/>
    <p:sldId id="405" r:id="rId7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AB"/>
    <a:srgbClr val="FFFF75"/>
    <a:srgbClr val="D04A87"/>
    <a:srgbClr val="FFFF66"/>
    <a:srgbClr val="FFFF99"/>
    <a:srgbClr val="EBF1DE"/>
    <a:srgbClr val="C026A3"/>
    <a:srgbClr val="4F622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14" autoAdjust="0"/>
  </p:normalViewPr>
  <p:slideViewPr>
    <p:cSldViewPr>
      <p:cViewPr varScale="1">
        <p:scale>
          <a:sx n="77" d="100"/>
          <a:sy n="77" d="100"/>
        </p:scale>
        <p:origin x="1206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8D4F-3BCF-4C5A-A7EE-D026E702DF02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9A5D9-412E-49EC-90A4-48A3E7CF7C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3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033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865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940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743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477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188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alphaModFix amt="3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95FFB-84D7-47E7-9F63-FFF874E44ECF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CEBA-02C2-4BA1-A07C-8A14D7E25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529E-C227-4100-8BB9-DCEE1A22402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8BDBE-FB17-4223-9D50-009CDEE6A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1A66-E612-4062-96A8-364A6ED8B6D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D88E3-EAFF-4BD2-8D19-51AB50F1A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2287-1D70-4238-A131-DFAD89928FC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CD51-5BBF-4CF2-993C-6A8E04DB1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4B57-071F-48AF-BAFF-696F80F27E1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A163-6F22-43D6-A220-7D61742572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5BF0-A5DC-401F-8D51-56F8E82A728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ABD2-5D9B-4A9F-85F2-BA9B4CA45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 flip="none" rotWithShape="1">
          <a:gsLst>
            <a:gs pos="10000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shade val="30000"/>
                <a:satMod val="200000"/>
                <a:alpha val="29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AB8BE-D280-4571-93DB-C7DFC9868338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2230-B54E-4428-8C9C-ECCF60D8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4EB1-0051-4795-81C2-8FB2A9495C0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BE83-F47B-4D92-9D26-D5791AC09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9EEDD-B03A-4191-A80B-4E5D17370660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A7944-9559-4F5D-8D45-B4B22878E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1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E:\Ex_\Андрей\Я досл_джую світ.  Підр 2 кл\вишня\Pages from cherry-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189" y="325955"/>
            <a:ext cx="3288271" cy="2317803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67944" y="468417"/>
            <a:ext cx="49685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1750" dirty="0">
                <a:solidFill>
                  <a:schemeClr val="bg1"/>
                </a:solidFill>
              </a:rPr>
              <a:t>В Україні бурий ведмідь поширений </a:t>
            </a:r>
            <a:r>
              <a:rPr lang="uk-UA" sz="1750" dirty="0" smtClean="0">
                <a:solidFill>
                  <a:schemeClr val="bg1"/>
                </a:solidFill>
              </a:rPr>
              <a:t/>
            </a:r>
            <a:br>
              <a:rPr lang="uk-UA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у </a:t>
            </a:r>
            <a:r>
              <a:rPr lang="uk-UA" sz="1750" dirty="0">
                <a:solidFill>
                  <a:schemeClr val="bg1"/>
                </a:solidFill>
              </a:rPr>
              <a:t>Карпатах, де, за даними співробітників Карпатського біосферного заповідника, восени 2005 року нараховувалось понад 200 тварин. Також їх іноді можна зустріти в лісах на півночі Чернігівської та Сумської областей.</a:t>
            </a:r>
            <a:endParaRPr lang="ru-RU" sz="175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3201619"/>
            <a:ext cx="8473401" cy="797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b="1" dirty="0">
                <a:solidFill>
                  <a:srgbClr val="FF0000"/>
                </a:solidFill>
              </a:rPr>
              <a:t>Для роботи знадобиться: </a:t>
            </a:r>
            <a:r>
              <a:rPr lang="uk-UA" sz="2000" dirty="0"/>
              <a:t>аркуш </a:t>
            </a:r>
            <a:r>
              <a:rPr lang="ru-RU" sz="2000" dirty="0"/>
              <a:t>картону з гладкою </a:t>
            </a:r>
            <a:r>
              <a:rPr lang="uk-UA" sz="2000" dirty="0"/>
              <a:t>поверхнею, різнокольоровий пластилін (червоний та зелений</a:t>
            </a:r>
            <a:r>
              <a:rPr lang="ru-RU" sz="2000" dirty="0"/>
              <a:t>), стеки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9" name="Picture 2" descr="E:\Ex_\Андрей\Я досл_джую світ.  Підр 2 кл\Пластилин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192" y="1121322"/>
            <a:ext cx="2443600" cy="1179801"/>
          </a:xfrm>
          <a:prstGeom prst="rect">
            <a:avLst/>
          </a:prstGeom>
          <a:noFill/>
        </p:spPr>
      </p:pic>
      <p:pic>
        <p:nvPicPr>
          <p:cNvPr id="10" name="Picture 3" descr="E:\Ex_\Андрей\Я досл_джую світ.  Підр 2 кл\Стеки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504416">
            <a:off x="4404828" y="662803"/>
            <a:ext cx="1196204" cy="19157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827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E:\Ex_\Андрей\Я досл_джую світ.  Підр 2 кл\вишня\Pages from cherry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0660" y="1170129"/>
            <a:ext cx="5359692" cy="3777885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232395" y="267494"/>
            <a:ext cx="5455221" cy="963612"/>
            <a:chOff x="232395" y="267494"/>
            <a:chExt cx="5455221" cy="963612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232395" y="267494"/>
              <a:ext cx="811213" cy="963612"/>
              <a:chOff x="232395" y="267494"/>
              <a:chExt cx="811213" cy="963612"/>
            </a:xfrm>
          </p:grpSpPr>
          <p:sp>
            <p:nvSpPr>
              <p:cNvPr id="4" name="Овал 3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7170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2395" y="267494"/>
                <a:ext cx="811213" cy="9636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1" name="Прямоугольник 10"/>
            <p:cNvSpPr/>
            <p:nvPr/>
          </p:nvSpPr>
          <p:spPr>
            <a:xfrm>
              <a:off x="1115616" y="341243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/>
                <a:t>Підготуй із пластиліну </a:t>
              </a:r>
              <a:r>
                <a:rPr lang="ru-RU" dirty="0"/>
                <a:t>одну кульку </a:t>
              </a:r>
              <a:r>
                <a:rPr lang="uk-UA" dirty="0"/>
                <a:t>червоного кольору та дві </a:t>
              </a:r>
              <a:r>
                <a:rPr lang="ru-RU" dirty="0"/>
                <a:t>зеленого. </a:t>
              </a: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251520" y="3651870"/>
            <a:ext cx="5436096" cy="969204"/>
            <a:chOff x="251520" y="1674554"/>
            <a:chExt cx="5436096" cy="969204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414661" y="1674554"/>
              <a:ext cx="5272955" cy="923330"/>
              <a:chOff x="395536" y="234394"/>
              <a:chExt cx="5272955" cy="923330"/>
            </a:xfrm>
          </p:grpSpPr>
          <p:sp>
            <p:nvSpPr>
              <p:cNvPr id="19" name="Овал 18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1096491" y="234394"/>
                <a:ext cx="4572000" cy="92333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З однієї зеленої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ru-RU" dirty="0" smtClean="0"/>
                  <a:t>кульки </a:t>
                </a:r>
                <a:r>
                  <a:rPr lang="ru-RU" dirty="0"/>
                  <a:t>скачай </a:t>
                </a:r>
                <a:r>
                  <a:rPr lang="uk-UA" dirty="0" smtClean="0"/>
                  <a:t>ковбаску</a:t>
                </a:r>
                <a:r>
                  <a:rPr lang="ru-RU" dirty="0" smtClean="0"/>
                  <a:t> </a:t>
                </a:r>
                <a:br>
                  <a:rPr lang="ru-RU" dirty="0" smtClean="0"/>
                </a:br>
                <a:r>
                  <a:rPr lang="ru-RU" dirty="0" smtClean="0"/>
                  <a:t>та </a:t>
                </a:r>
                <a:r>
                  <a:rPr lang="ru-RU" dirty="0"/>
                  <a:t>приплюсни </a:t>
                </a:r>
                <a:r>
                  <a:rPr lang="uk-UA" dirty="0"/>
                  <a:t>її.</a:t>
                </a:r>
                <a:endParaRPr lang="ru-RU" dirty="0"/>
              </a:p>
            </p:txBody>
          </p:sp>
        </p:grpSp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68014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2" name="Picture 1" descr="E:\Ex_\Андрей\Я досл_джую світ.  Підр 2 кл\вишня\Pages from cherry-5.jpg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123478"/>
            <a:ext cx="1856143" cy="13083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40380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7" name="Picture 3" descr="E:\Ex_\Андрей\Я досл_джую світ.  Підр 2 кл\вишня\Pages from cherry-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854389"/>
            <a:ext cx="6011948" cy="4237641"/>
          </a:xfrm>
          <a:prstGeom prst="rect">
            <a:avLst/>
          </a:prstGeom>
          <a:noFill/>
        </p:spPr>
      </p:pic>
      <p:pic>
        <p:nvPicPr>
          <p:cNvPr id="22" name="Picture 1" descr="E:\Ex_\Андрей\Я досл_джую світ.  Підр 2 кл\вишня\Pages from cherry-5.jp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123478"/>
            <a:ext cx="1856143" cy="1308340"/>
          </a:xfrm>
          <a:prstGeom prst="rect">
            <a:avLst/>
          </a:prstGeom>
          <a:noFill/>
        </p:spPr>
      </p:pic>
      <p:grpSp>
        <p:nvGrpSpPr>
          <p:cNvPr id="20" name="Группа 19"/>
          <p:cNvGrpSpPr/>
          <p:nvPr/>
        </p:nvGrpSpPr>
        <p:grpSpPr>
          <a:xfrm>
            <a:off x="287239" y="167978"/>
            <a:ext cx="5436889" cy="963612"/>
            <a:chOff x="178719" y="3435846"/>
            <a:chExt cx="5436889" cy="963612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342653" y="3581603"/>
              <a:ext cx="5272955" cy="646331"/>
              <a:chOff x="395536" y="367377"/>
              <a:chExt cx="5272955" cy="646331"/>
            </a:xfrm>
          </p:grpSpPr>
          <p:sp>
            <p:nvSpPr>
              <p:cNvPr id="25" name="Овал 24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6" name="Прямоугольник 25"/>
              <p:cNvSpPr/>
              <p:nvPr/>
            </p:nvSpPr>
            <p:spPr>
              <a:xfrm>
                <a:off x="1096491" y="367377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ru-RU" dirty="0"/>
                  <a:t>Стекою </a:t>
                </a:r>
                <a:r>
                  <a:rPr lang="uk-UA" dirty="0"/>
                  <a:t>надріж підготовану </a:t>
                </a:r>
                <a:r>
                  <a:rPr lang="ru-RU" dirty="0"/>
                  <a:t>деталь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uk-UA" dirty="0" smtClean="0"/>
                  <a:t>і </a:t>
                </a:r>
                <a:r>
                  <a:rPr lang="uk-UA" dirty="0"/>
                  <a:t>отримаєш </a:t>
                </a:r>
                <a:r>
                  <a:rPr lang="ru-RU" dirty="0"/>
                  <a:t>хвостики для </a:t>
                </a:r>
                <a:r>
                  <a:rPr lang="uk-UA" dirty="0"/>
                  <a:t>вишеньок. </a:t>
                </a:r>
                <a:endParaRPr lang="ru-RU" dirty="0"/>
              </a:p>
            </p:txBody>
          </p:sp>
        </p:grpSp>
        <p:pic>
          <p:nvPicPr>
            <p:cNvPr id="24" name="Picture 4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719" y="343584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4644008" y="1752154"/>
            <a:ext cx="5445551" cy="963612"/>
            <a:chOff x="242065" y="239986"/>
            <a:chExt cx="5445551" cy="963612"/>
          </a:xfrm>
        </p:grpSpPr>
        <p:grpSp>
          <p:nvGrpSpPr>
            <p:cNvPr id="28" name="Группа 27"/>
            <p:cNvGrpSpPr/>
            <p:nvPr/>
          </p:nvGrpSpPr>
          <p:grpSpPr>
            <a:xfrm>
              <a:off x="395536" y="341243"/>
              <a:ext cx="5292080" cy="646331"/>
              <a:chOff x="395536" y="341243"/>
              <a:chExt cx="5292080" cy="646331"/>
            </a:xfrm>
          </p:grpSpPr>
          <p:sp>
            <p:nvSpPr>
              <p:cNvPr id="30" name="Овал 29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1115616" y="341243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uk-UA" dirty="0"/>
                  <a:t>Із другої </a:t>
                </a:r>
                <a:r>
                  <a:rPr lang="ru-RU" dirty="0"/>
                  <a:t>кульки зеленого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uk-UA" dirty="0" smtClean="0"/>
                  <a:t>кольору </a:t>
                </a:r>
                <a:r>
                  <a:rPr lang="uk-UA" dirty="0"/>
                  <a:t>розплющ </a:t>
                </a:r>
                <a:r>
                  <a:rPr lang="ru-RU" dirty="0"/>
                  <a:t>коржик.</a:t>
                </a:r>
              </a:p>
            </p:txBody>
          </p:sp>
        </p:grpSp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065" y="23998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75882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Ex_\Андрей\Я досл_джую світ.  Підр 2 кл\вишня\Pages from cherry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249135"/>
            <a:ext cx="6804829" cy="47965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2" name="Picture 1" descr="E:\Ex_\Андрей\Я досл_джую світ.  Підр 2 кл\вишня\Pages from cherry-5.jp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123478"/>
            <a:ext cx="1856143" cy="130834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4831345" y="1536130"/>
            <a:ext cx="5429287" cy="963612"/>
            <a:chOff x="258329" y="239986"/>
            <a:chExt cx="5429287" cy="963612"/>
          </a:xfrm>
        </p:grpSpPr>
        <p:grpSp>
          <p:nvGrpSpPr>
            <p:cNvPr id="19" name="Группа 18"/>
            <p:cNvGrpSpPr/>
            <p:nvPr/>
          </p:nvGrpSpPr>
          <p:grpSpPr>
            <a:xfrm>
              <a:off x="395536" y="360504"/>
              <a:ext cx="5292080" cy="646331"/>
              <a:chOff x="395536" y="360504"/>
              <a:chExt cx="5292080" cy="646331"/>
            </a:xfrm>
          </p:grpSpPr>
          <p:sp>
            <p:nvSpPr>
              <p:cNvPr id="32" name="Овал 31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3" name="Прямоугольник 32"/>
              <p:cNvSpPr/>
              <p:nvPr/>
            </p:nvSpPr>
            <p:spPr>
              <a:xfrm>
                <a:off x="1115616" y="360504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dirty="0" err="1"/>
                  <a:t>Виріж</a:t>
                </a:r>
                <a:r>
                  <a:rPr lang="ru-RU" dirty="0"/>
                  <a:t> </a:t>
                </a:r>
                <a:r>
                  <a:rPr lang="uk-UA" dirty="0"/>
                  <a:t>із </a:t>
                </a:r>
                <a:r>
                  <a:rPr lang="ru-RU" dirty="0"/>
                  <a:t>коржика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стекою </a:t>
                </a:r>
                <a:r>
                  <a:rPr lang="uk-UA" dirty="0"/>
                  <a:t>листочок. </a:t>
                </a:r>
              </a:p>
            </p:txBody>
          </p:sp>
        </p:grpSp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329" y="23998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4" name="Группа 33"/>
          <p:cNvGrpSpPr/>
          <p:nvPr/>
        </p:nvGrpSpPr>
        <p:grpSpPr>
          <a:xfrm>
            <a:off x="467544" y="3375238"/>
            <a:ext cx="5400600" cy="1068720"/>
            <a:chOff x="179512" y="1464122"/>
            <a:chExt cx="5400600" cy="1068720"/>
          </a:xfrm>
        </p:grpSpPr>
        <p:grpSp>
          <p:nvGrpSpPr>
            <p:cNvPr id="35" name="Группа 34"/>
            <p:cNvGrpSpPr/>
            <p:nvPr/>
          </p:nvGrpSpPr>
          <p:grpSpPr>
            <a:xfrm>
              <a:off x="342653" y="1609512"/>
              <a:ext cx="5237459" cy="923330"/>
              <a:chOff x="395536" y="51470"/>
              <a:chExt cx="5237459" cy="923330"/>
            </a:xfrm>
          </p:grpSpPr>
          <p:sp>
            <p:nvSpPr>
              <p:cNvPr id="37" name="Овал 36"/>
              <p:cNvSpPr/>
              <p:nvPr/>
            </p:nvSpPr>
            <p:spPr>
              <a:xfrm>
                <a:off x="395536" y="77604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8" name="Прямоугольник 37"/>
              <p:cNvSpPr/>
              <p:nvPr/>
            </p:nvSpPr>
            <p:spPr>
              <a:xfrm>
                <a:off x="1060995" y="51470"/>
                <a:ext cx="4572000" cy="92333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uk-UA" dirty="0"/>
                  <a:t>Декоруй його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ru-RU" dirty="0" smtClean="0"/>
                  <a:t>прожилками за </a:t>
                </a:r>
                <a:br>
                  <a:rPr lang="ru-RU" dirty="0" smtClean="0"/>
                </a:br>
                <a:r>
                  <a:rPr lang="uk-UA" dirty="0" smtClean="0"/>
                  <a:t>допомогою</a:t>
                </a:r>
                <a:r>
                  <a:rPr lang="ru-RU" dirty="0" smtClean="0"/>
                  <a:t> </a:t>
                </a:r>
                <a:r>
                  <a:rPr lang="ru-RU" dirty="0"/>
                  <a:t>стеки.</a:t>
                </a:r>
              </a:p>
            </p:txBody>
          </p:sp>
        </p:grpSp>
        <p:pic>
          <p:nvPicPr>
            <p:cNvPr id="36" name="Picture 3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464122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0961077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E:\Ex_\Андрей\Я досл_джую світ.  Підр 2 кл\вишня\Pages from cherry-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7849" y="257465"/>
            <a:ext cx="6566559" cy="462856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2" name="Picture 1" descr="E:\Ex_\Андрей\Я досл_джую світ.  Підр 2 кл\вишня\Pages from cherry-5.jp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123478"/>
            <a:ext cx="1856143" cy="130834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520427" y="3555761"/>
            <a:ext cx="5419725" cy="1032213"/>
            <a:chOff x="195883" y="3768378"/>
            <a:chExt cx="5419725" cy="1032213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342653" y="3877261"/>
              <a:ext cx="5272955" cy="923330"/>
              <a:chOff x="395536" y="362229"/>
              <a:chExt cx="5272955" cy="923330"/>
            </a:xfrm>
          </p:grpSpPr>
          <p:sp>
            <p:nvSpPr>
              <p:cNvPr id="25" name="Овал 24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6" name="Прямоугольник 25"/>
              <p:cNvSpPr/>
              <p:nvPr/>
            </p:nvSpPr>
            <p:spPr>
              <a:xfrm>
                <a:off x="1096491" y="362229"/>
                <a:ext cx="4572000" cy="92333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uk-UA" dirty="0"/>
                  <a:t>Розділи червону</a:t>
                </a:r>
                <a:r>
                  <a:rPr lang="ru-RU" dirty="0"/>
                  <a:t>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кульку </a:t>
                </a:r>
                <a:r>
                  <a:rPr lang="uk-UA" dirty="0" smtClean="0"/>
                  <a:t>навпіл </a:t>
                </a:r>
                <a:r>
                  <a:rPr lang="ru-RU" dirty="0"/>
                  <a:t>та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сформуй </a:t>
                </a:r>
                <a:r>
                  <a:rPr lang="uk-UA" dirty="0"/>
                  <a:t>дві вишеньки</a:t>
                </a:r>
                <a:r>
                  <a:rPr lang="ru-RU" dirty="0"/>
                  <a:t>.</a:t>
                </a:r>
              </a:p>
            </p:txBody>
          </p:sp>
        </p:grpSp>
        <p:pic>
          <p:nvPicPr>
            <p:cNvPr id="24" name="Picture 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883" y="3768378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280782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Picture 1" descr="E:\Ex_\Андрей\Я досл_джую світ.  Підр 2 кл\вишня\Pages from cherry-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9491" y="871563"/>
            <a:ext cx="5725017" cy="4035394"/>
          </a:xfrm>
          <a:prstGeom prst="rect">
            <a:avLst/>
          </a:prstGeom>
          <a:noFill/>
        </p:spPr>
      </p:pic>
      <p:grpSp>
        <p:nvGrpSpPr>
          <p:cNvPr id="4" name="Группа 3"/>
          <p:cNvGrpSpPr/>
          <p:nvPr/>
        </p:nvGrpSpPr>
        <p:grpSpPr>
          <a:xfrm>
            <a:off x="1096491" y="105078"/>
            <a:ext cx="7507957" cy="963612"/>
            <a:chOff x="1096491" y="105078"/>
            <a:chExt cx="7507957" cy="963612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925515" y="402218"/>
              <a:ext cx="667893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dirty="0"/>
                <a:t>Підготовані деталі </a:t>
              </a:r>
              <a:r>
                <a:rPr lang="ru-RU" dirty="0"/>
                <a:t>наклей на </a:t>
              </a:r>
              <a:r>
                <a:rPr lang="uk-UA" dirty="0"/>
                <a:t>аркуш</a:t>
              </a:r>
              <a:r>
                <a:rPr lang="ru-RU" dirty="0"/>
                <a:t> картону, як </a:t>
              </a:r>
              <a:r>
                <a:rPr lang="uk-UA" dirty="0"/>
                <a:t>на малюнку.</a:t>
              </a:r>
            </a:p>
          </p:txBody>
        </p:sp>
        <p:grpSp>
          <p:nvGrpSpPr>
            <p:cNvPr id="12" name="Группа 11"/>
            <p:cNvGrpSpPr/>
            <p:nvPr/>
          </p:nvGrpSpPr>
          <p:grpSpPr>
            <a:xfrm>
              <a:off x="1096491" y="105078"/>
              <a:ext cx="811213" cy="963612"/>
              <a:chOff x="-2206315" y="3552354"/>
              <a:chExt cx="811213" cy="963612"/>
            </a:xfrm>
          </p:grpSpPr>
          <p:sp>
            <p:nvSpPr>
              <p:cNvPr id="13" name="Овал 12"/>
              <p:cNvSpPr/>
              <p:nvPr/>
            </p:nvSpPr>
            <p:spPr>
              <a:xfrm>
                <a:off x="-2052736" y="3723878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14" name="Picture 6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206315" y="3552354"/>
                <a:ext cx="811213" cy="9636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0259249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3035</TotalTime>
  <Words>70</Words>
  <Application>Microsoft Office PowerPoint</Application>
  <PresentationFormat>Экран (16:9)</PresentationFormat>
  <Paragraphs>16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Masha</dc:creator>
  <cp:lastModifiedBy>Daria</cp:lastModifiedBy>
  <cp:revision>391</cp:revision>
  <dcterms:created xsi:type="dcterms:W3CDTF">2017-07-24T10:57:04Z</dcterms:created>
  <dcterms:modified xsi:type="dcterms:W3CDTF">2019-01-10T11:32:44Z</dcterms:modified>
</cp:coreProperties>
</file>