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5" r:id="rId4"/>
    <p:sldId id="271" r:id="rId5"/>
    <p:sldId id="263" r:id="rId6"/>
    <p:sldId id="272" r:id="rId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2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19400" y="152400"/>
            <a:ext cx="5943600" cy="20574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  <a:t>Урок української мови</a:t>
            </a:r>
            <a:b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</a:br>
            <a: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  <a:t>3 клас</a:t>
            </a:r>
            <a:endParaRPr lang="ru-RU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76500" y="2590800"/>
            <a:ext cx="6629400" cy="2916382"/>
          </a:xfrm>
        </p:spPr>
        <p:txBody>
          <a:bodyPr>
            <a:noAutofit/>
          </a:bodyPr>
          <a:lstStyle/>
          <a:p>
            <a:r>
              <a:rPr lang="uk-UA" sz="4800" b="1" i="1" dirty="0">
                <a:solidFill>
                  <a:srgbClr val="002060"/>
                </a:solidFill>
              </a:rPr>
              <a:t>«Визначаю в реченні головні і другорядні члени»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241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00400" y="152400"/>
            <a:ext cx="54184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>
                <a:solidFill>
                  <a:srgbClr val="00B050"/>
                </a:solidFill>
                <a:latin typeface="Comic Sans MS" pitchFamily="66" charset="0"/>
              </a:rPr>
              <a:t>Головні члени речення</a:t>
            </a:r>
            <a:endParaRPr lang="ru-RU" sz="3600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25365" y="1828800"/>
            <a:ext cx="18245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>
                <a:solidFill>
                  <a:srgbClr val="7030A0"/>
                </a:solidFill>
                <a:latin typeface="Comic Sans MS" pitchFamily="66" charset="0"/>
              </a:rPr>
              <a:t>Підмет</a:t>
            </a:r>
            <a:endParaRPr lang="ru-RU" sz="36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15000" y="1815255"/>
            <a:ext cx="24112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>
                <a:solidFill>
                  <a:srgbClr val="0070C0"/>
                </a:solidFill>
                <a:latin typeface="Comic Sans MS" pitchFamily="66" charset="0"/>
              </a:rPr>
              <a:t>Присудок</a:t>
            </a:r>
            <a:endParaRPr lang="ru-RU" sz="36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40543" y="3200400"/>
            <a:ext cx="140936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600" b="1" dirty="0" smtClean="0">
                <a:latin typeface="Comic Sans MS" pitchFamily="66" charset="0"/>
              </a:rPr>
              <a:t>хто? </a:t>
            </a:r>
          </a:p>
          <a:p>
            <a:pPr algn="ctr"/>
            <a:r>
              <a:rPr lang="uk-UA" sz="3600" b="1" dirty="0">
                <a:latin typeface="Comic Sans MS" pitchFamily="66" charset="0"/>
              </a:rPr>
              <a:t>щ</a:t>
            </a:r>
            <a:r>
              <a:rPr lang="uk-UA" sz="3600" b="1" dirty="0" smtClean="0">
                <a:latin typeface="Comic Sans MS" pitchFamily="66" charset="0"/>
              </a:rPr>
              <a:t>о?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064037" y="3163478"/>
            <a:ext cx="4079963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600" b="1" dirty="0">
                <a:latin typeface="Comic Sans MS" pitchFamily="66" charset="0"/>
              </a:rPr>
              <a:t>що </a:t>
            </a:r>
            <a:r>
              <a:rPr lang="uk-UA" sz="3600" b="1" dirty="0">
                <a:latin typeface="Comic Sans MS" pitchFamily="66" charset="0"/>
              </a:rPr>
              <a:t>робить</a:t>
            </a:r>
            <a:r>
              <a:rPr lang="uk-UA" sz="3600" b="1" dirty="0">
                <a:latin typeface="Comic Sans MS" pitchFamily="66" charset="0"/>
              </a:rPr>
              <a:t>? </a:t>
            </a:r>
          </a:p>
          <a:p>
            <a:pPr algn="ctr"/>
            <a:r>
              <a:rPr lang="uk-UA" sz="3600" b="1" dirty="0">
                <a:latin typeface="Comic Sans MS" pitchFamily="66" charset="0"/>
              </a:rPr>
              <a:t>що робив</a:t>
            </a:r>
            <a:r>
              <a:rPr lang="uk-UA" sz="3600" b="1" dirty="0">
                <a:latin typeface="Comic Sans MS" pitchFamily="66" charset="0"/>
              </a:rPr>
              <a:t>? </a:t>
            </a:r>
          </a:p>
          <a:p>
            <a:pPr algn="ctr"/>
            <a:r>
              <a:rPr lang="uk-UA" sz="3600" b="1" dirty="0">
                <a:latin typeface="Comic Sans MS" pitchFamily="66" charset="0"/>
              </a:rPr>
              <a:t>що буде робити</a:t>
            </a:r>
            <a:r>
              <a:rPr lang="uk-UA" sz="3600" b="1" dirty="0">
                <a:latin typeface="Comic Sans MS" pitchFamily="66" charset="0"/>
              </a:rPr>
              <a:t>?</a:t>
            </a:r>
            <a:endParaRPr lang="ru-RU" sz="3600" b="1" dirty="0">
              <a:latin typeface="Comic Sans MS" pitchFamily="66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 rot="2426809">
            <a:off x="4146514" y="677796"/>
            <a:ext cx="281002" cy="1300026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3577327" y="2412896"/>
            <a:ext cx="335791" cy="887447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-2209800" y="990600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Стрелка вниз 14"/>
          <p:cNvSpPr/>
          <p:nvPr/>
        </p:nvSpPr>
        <p:spPr>
          <a:xfrm rot="18904249">
            <a:off x="6393584" y="686612"/>
            <a:ext cx="317432" cy="1300026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7239000" y="2433603"/>
            <a:ext cx="335791" cy="887447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031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17622" y="126076"/>
            <a:ext cx="35381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>
                <a:solidFill>
                  <a:srgbClr val="00B050"/>
                </a:solidFill>
                <a:latin typeface="Comic Sans MS" pitchFamily="66" charset="0"/>
              </a:rPr>
              <a:t>Члени речення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13923" y="1738861"/>
            <a:ext cx="19030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>
                <a:solidFill>
                  <a:srgbClr val="7030A0"/>
                </a:solidFill>
                <a:latin typeface="Comic Sans MS" pitchFamily="66" charset="0"/>
              </a:rPr>
              <a:t>Головні</a:t>
            </a: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72200" y="1677769"/>
            <a:ext cx="26725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>
                <a:solidFill>
                  <a:srgbClr val="0070C0"/>
                </a:solidFill>
                <a:latin typeface="Comic Sans MS" pitchFamily="66" charset="0"/>
              </a:rPr>
              <a:t>Другорядні</a:t>
            </a:r>
            <a:endParaRPr lang="ru-RU" sz="36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41217" y="3494699"/>
            <a:ext cx="140775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B050"/>
                </a:solidFill>
                <a:latin typeface="Comic Sans MS" pitchFamily="66" charset="0"/>
              </a:rPr>
              <a:t>Підмет </a:t>
            </a:r>
          </a:p>
          <a:p>
            <a:pPr algn="ctr"/>
            <a:r>
              <a:rPr lang="uk-UA" sz="2400" b="1" dirty="0">
                <a:latin typeface="Comic Sans MS" pitchFamily="66" charset="0"/>
              </a:rPr>
              <a:t>хто</a:t>
            </a:r>
            <a:r>
              <a:rPr lang="uk-UA" sz="2400" b="1" dirty="0" smtClean="0">
                <a:latin typeface="Comic Sans MS" pitchFamily="66" charset="0"/>
              </a:rPr>
              <a:t>? </a:t>
            </a:r>
          </a:p>
          <a:p>
            <a:pPr algn="ctr"/>
            <a:r>
              <a:rPr lang="uk-UA" sz="2400" b="1" dirty="0">
                <a:latin typeface="Comic Sans MS" pitchFamily="66" charset="0"/>
              </a:rPr>
              <a:t>щ</a:t>
            </a:r>
            <a:r>
              <a:rPr lang="uk-UA" sz="2400" b="1" dirty="0" smtClean="0">
                <a:latin typeface="Comic Sans MS" pitchFamily="66" charset="0"/>
              </a:rPr>
              <a:t>о?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655882" y="3511196"/>
            <a:ext cx="278313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B050"/>
                </a:solidFill>
                <a:latin typeface="Comic Sans MS" pitchFamily="66" charset="0"/>
              </a:rPr>
              <a:t>Присудок </a:t>
            </a:r>
          </a:p>
          <a:p>
            <a:pPr algn="ctr"/>
            <a:r>
              <a:rPr lang="uk-UA" sz="2400" b="1" dirty="0">
                <a:latin typeface="Comic Sans MS" pitchFamily="66" charset="0"/>
              </a:rPr>
              <a:t>що робить</a:t>
            </a:r>
            <a:r>
              <a:rPr lang="uk-UA" sz="2400" b="1" dirty="0" smtClean="0">
                <a:latin typeface="Comic Sans MS" pitchFamily="66" charset="0"/>
              </a:rPr>
              <a:t>? </a:t>
            </a:r>
          </a:p>
          <a:p>
            <a:pPr algn="ctr"/>
            <a:r>
              <a:rPr lang="uk-UA" sz="2400" b="1" dirty="0">
                <a:latin typeface="Comic Sans MS" pitchFamily="66" charset="0"/>
              </a:rPr>
              <a:t>що робив</a:t>
            </a:r>
            <a:r>
              <a:rPr lang="uk-UA" sz="2400" b="1" dirty="0" smtClean="0">
                <a:latin typeface="Comic Sans MS" pitchFamily="66" charset="0"/>
              </a:rPr>
              <a:t>? </a:t>
            </a:r>
          </a:p>
          <a:p>
            <a:pPr algn="ctr"/>
            <a:r>
              <a:rPr lang="uk-UA" sz="2400" b="1" dirty="0">
                <a:latin typeface="Comic Sans MS" pitchFamily="66" charset="0"/>
              </a:rPr>
              <a:t>що буде робити</a:t>
            </a:r>
            <a:r>
              <a:rPr lang="uk-UA" sz="2400" b="1" dirty="0" smtClean="0">
                <a:latin typeface="Comic Sans MS" pitchFamily="66" charset="0"/>
              </a:rPr>
              <a:t>?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890523" y="3725532"/>
            <a:ext cx="215298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latin typeface="Comic Sans MS" pitchFamily="66" charset="0"/>
              </a:rPr>
              <a:t>Усі інші </a:t>
            </a:r>
            <a:r>
              <a:rPr lang="uk-UA" sz="2400" b="1" dirty="0" smtClean="0">
                <a:latin typeface="Comic Sans MS" pitchFamily="66" charset="0"/>
              </a:rPr>
              <a:t>члени </a:t>
            </a:r>
            <a:r>
              <a:rPr lang="uk-UA" sz="2400" b="1" dirty="0">
                <a:latin typeface="Comic Sans MS" pitchFamily="66" charset="0"/>
              </a:rPr>
              <a:t>речення, </a:t>
            </a:r>
            <a:r>
              <a:rPr lang="uk-UA" sz="2400" b="1" dirty="0" smtClean="0">
                <a:latin typeface="Comic Sans MS" pitchFamily="66" charset="0"/>
              </a:rPr>
              <a:t>крім </a:t>
            </a:r>
            <a:r>
              <a:rPr lang="uk-UA" sz="2400" b="1" dirty="0">
                <a:latin typeface="Comic Sans MS" pitchFamily="66" charset="0"/>
              </a:rPr>
              <a:t>головних</a:t>
            </a:r>
            <a:r>
              <a:rPr lang="uk-UA" sz="2400" b="1" dirty="0" smtClean="0">
                <a:latin typeface="Comic Sans MS" pitchFamily="66" charset="0"/>
              </a:rPr>
              <a:t> </a:t>
            </a:r>
            <a:endParaRPr lang="ru-RU" sz="2400" dirty="0"/>
          </a:p>
        </p:txBody>
      </p:sp>
      <p:sp>
        <p:nvSpPr>
          <p:cNvPr id="10" name="Стрелка вниз 9"/>
          <p:cNvSpPr/>
          <p:nvPr/>
        </p:nvSpPr>
        <p:spPr>
          <a:xfrm rot="2426809">
            <a:off x="4146514" y="677796"/>
            <a:ext cx="281002" cy="1300026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9170434">
            <a:off x="7164161" y="659606"/>
            <a:ext cx="274006" cy="1300026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 rot="2426809">
            <a:off x="2950304" y="2316324"/>
            <a:ext cx="266607" cy="1300026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 rot="19172651">
            <a:off x="4508746" y="2272552"/>
            <a:ext cx="278216" cy="1300026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7753680" y="2338395"/>
            <a:ext cx="287093" cy="1300026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004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687" y="2057400"/>
            <a:ext cx="88119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Діти приїхали на Сорочинський ярмарок</a:t>
            </a:r>
          </a:p>
          <a:p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</a:t>
            </a:r>
            <a:r>
              <a:rPr lang="uk-UA" sz="3600" b="1" dirty="0" smtClean="0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                     </a:t>
            </a:r>
            <a:r>
              <a:rPr lang="uk-UA" sz="3600" b="1" dirty="0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304800" y="2971800"/>
            <a:ext cx="838200" cy="0"/>
          </a:xfrm>
          <a:prstGeom prst="line">
            <a:avLst/>
          </a:prstGeom>
          <a:ln w="571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371600" y="2971800"/>
            <a:ext cx="1752600" cy="0"/>
          </a:xfrm>
          <a:prstGeom prst="line">
            <a:avLst/>
          </a:prstGeom>
          <a:ln w="571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371600" y="3257729"/>
            <a:ext cx="1752600" cy="0"/>
          </a:xfrm>
          <a:prstGeom prst="line">
            <a:avLst/>
          </a:prstGeom>
          <a:ln w="571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1829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mg.tourister.ru/files/3/4/3/4/4/2/3/origin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4686299" cy="3124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vesti.ua/wp-content/uploads/2020/07/23761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8"/>
          <a:stretch/>
        </p:blipFill>
        <p:spPr bwMode="auto">
          <a:xfrm>
            <a:off x="5117289" y="152400"/>
            <a:ext cx="3905483" cy="304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odessa.travel/images/odessa-img-4743832_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429000"/>
            <a:ext cx="4770724" cy="31677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636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0800" y="1143000"/>
            <a:ext cx="6248972" cy="1752600"/>
          </a:xfrm>
        </p:spPr>
        <p:txBody>
          <a:bodyPr>
            <a:noAutofit/>
          </a:bodyPr>
          <a:lstStyle/>
          <a:p>
            <a:pPr lvl="0"/>
            <a:r>
              <a:rPr lang="uk-UA" b="1" dirty="0" smtClean="0">
                <a:solidFill>
                  <a:srgbClr val="00B050"/>
                </a:solidFill>
              </a:rPr>
              <a:t>  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стоїть У пам’ятник центрі полтавській Полтави галушці. 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s://dnepr-more.com/wp-content/uploads/2018/04/poltava-dikanka-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124200"/>
            <a:ext cx="5182172" cy="34504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24468" y="152400"/>
            <a:ext cx="49061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>
                <a:solidFill>
                  <a:srgbClr val="00B050"/>
                </a:solidFill>
              </a:rPr>
              <a:t>Гра «Склади  речення</a:t>
            </a:r>
            <a:r>
              <a:rPr lang="uk-UA" sz="3600" b="1" dirty="0" smtClean="0">
                <a:solidFill>
                  <a:srgbClr val="00B050"/>
                </a:solidFill>
              </a:rPr>
              <a:t>»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2722946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80</Words>
  <Application>Microsoft Office PowerPoint</Application>
  <PresentationFormat>Экран (4:3)</PresentationFormat>
  <Paragraphs>25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Comic Sans MS</vt:lpstr>
      <vt:lpstr>Times New Roman</vt:lpstr>
      <vt:lpstr>Office Theme</vt:lpstr>
      <vt:lpstr>Урок української мови 3 клас</vt:lpstr>
      <vt:lpstr>Презентация PowerPoint</vt:lpstr>
      <vt:lpstr>Презентация PowerPoint</vt:lpstr>
      <vt:lpstr>Презентация PowerPoint</vt:lpstr>
      <vt:lpstr>Презентация PowerPoint</vt:lpstr>
      <vt:lpstr>   стоїть У пам’ятник центрі полтавській Полтави галушці.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 использовании шаблона ссылка на Pedsovet.su обязательна</dc:title>
  <dc:creator>Катенок</dc:creator>
  <cp:lastModifiedBy>админ</cp:lastModifiedBy>
  <cp:revision>35</cp:revision>
  <dcterms:created xsi:type="dcterms:W3CDTF">2013-10-20T14:43:13Z</dcterms:created>
  <dcterms:modified xsi:type="dcterms:W3CDTF">2021-08-23T15:51:39Z</dcterms:modified>
</cp:coreProperties>
</file>