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7" r:id="rId9"/>
    <p:sldId id="266" r:id="rId10"/>
    <p:sldId id="265" r:id="rId11"/>
    <p:sldId id="264" r:id="rId12"/>
    <p:sldId id="268" r:id="rId13"/>
    <p:sldId id="269" r:id="rId14"/>
    <p:sldId id="270" r:id="rId15"/>
    <p:sldId id="271" r:id="rId16"/>
    <p:sldId id="277" r:id="rId17"/>
    <p:sldId id="276" r:id="rId18"/>
    <p:sldId id="275" r:id="rId19"/>
    <p:sldId id="274" r:id="rId20"/>
    <p:sldId id="272" r:id="rId21"/>
    <p:sldId id="273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56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7" r:id="rId96"/>
    <p:sldId id="350" r:id="rId97"/>
    <p:sldId id="351" r:id="rId98"/>
    <p:sldId id="352" r:id="rId99"/>
    <p:sldId id="353" r:id="rId100"/>
    <p:sldId id="354" r:id="rId101"/>
    <p:sldId id="355" r:id="rId10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99"/>
    <a:srgbClr val="CC3399"/>
    <a:srgbClr val="002D86"/>
    <a:srgbClr val="CAEDFA"/>
    <a:srgbClr val="0038A8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24" autoAdjust="0"/>
    <p:restoredTop sz="93250" autoAdjust="0"/>
  </p:normalViewPr>
  <p:slideViewPr>
    <p:cSldViewPr showGuides="1">
      <p:cViewPr varScale="1">
        <p:scale>
          <a:sx n="65" d="100"/>
          <a:sy n="65" d="100"/>
        </p:scale>
        <p:origin x="-15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AEB7E21-DEA9-422B-A2C0-0B772E6A81B3}" type="datetimeFigureOut">
              <a:rPr lang="ru-RU"/>
              <a:pPr>
                <a:defRPr/>
              </a:pPr>
              <a:t>08.01.2019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247A3FE-15D0-4615-8646-3E608300A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0833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будь-який добуток у таблиці відповідні множники та добуток виділяються кольором</a:t>
            </a:r>
            <a:endParaRPr lang="ru-RU" altLang="uk-UA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BAB6AF9-79AF-41D5-8C02-B53D84A262A3}" type="slidenum">
              <a:rPr lang="ru-RU" altLang="uk-UA" smtClean="0"/>
              <a:pPr eaLnBrk="1" hangingPunct="1"/>
              <a:t>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C5624FB-287E-404A-B815-6F07D67BE559}" type="slidenum">
              <a:rPr lang="ru-RU" altLang="uk-UA" smtClean="0"/>
              <a:pPr eaLnBrk="1" hangingPunct="1"/>
              <a:t>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C5A8887-C9B1-445D-877B-213320F084F0}" type="slidenum">
              <a:rPr lang="ru-RU" altLang="uk-UA" smtClean="0"/>
              <a:pPr eaLnBrk="1" hangingPunct="1"/>
              <a:t>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2D5FC89-4495-4215-A253-81CD2FB3DE35}" type="slidenum">
              <a:rPr lang="ru-RU" altLang="uk-UA" smtClean="0"/>
              <a:pPr eaLnBrk="1" hangingPunct="1"/>
              <a:t>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66F8D27-5631-45B1-9358-1FE78E1740B0}" type="slidenum">
              <a:rPr lang="ru-RU" altLang="uk-UA" smtClean="0"/>
              <a:pPr eaLnBrk="1" hangingPunct="1"/>
              <a:t>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D78EB06-3417-407B-A371-B9AB9382FC3D}" type="slidenum">
              <a:rPr lang="ru-RU" altLang="uk-UA" smtClean="0"/>
              <a:pPr eaLnBrk="1" hangingPunct="1"/>
              <a:t>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23F1348-8BE5-450C-9CB5-B53DA4831B9A}" type="slidenum">
              <a:rPr lang="ru-RU" altLang="uk-UA" smtClean="0"/>
              <a:pPr eaLnBrk="1" hangingPunct="1"/>
              <a:t>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93A7D10-7193-4917-960C-406928DC51B5}" type="slidenum">
              <a:rPr lang="ru-RU" altLang="uk-UA" smtClean="0"/>
              <a:pPr eaLnBrk="1" hangingPunct="1"/>
              <a:t>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1364AC2-33C0-480E-8843-2D7E8B94C1DB}" type="slidenum">
              <a:rPr lang="ru-RU" altLang="uk-UA" smtClean="0"/>
              <a:pPr eaLnBrk="1" hangingPunct="1"/>
              <a:t>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DEB57E4-E29C-4710-8CE9-A9C4536067EA}" type="slidenum">
              <a:rPr lang="ru-RU" altLang="uk-UA" smtClean="0"/>
              <a:pPr eaLnBrk="1" hangingPunct="1"/>
              <a:t>10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FEDA2A1-1387-4DEF-BF77-1E4B3B0C295D}" type="slidenum">
              <a:rPr lang="ru-RU" altLang="uk-UA" smtClean="0"/>
              <a:pPr eaLnBrk="1" hangingPunct="1"/>
              <a:t>11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7737533-F84E-42FD-B91B-7AE2C2CAC749}" type="slidenum">
              <a:rPr lang="ru-RU" altLang="uk-UA" smtClean="0"/>
              <a:pPr eaLnBrk="1" hangingPunct="1"/>
              <a:t>12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46120D0-F262-4A4F-9751-F3375307AD1B}" type="slidenum">
              <a:rPr lang="ru-RU" altLang="uk-UA" smtClean="0"/>
              <a:pPr eaLnBrk="1" hangingPunct="1"/>
              <a:t>13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0855DC0-94E3-454C-B4C6-27FE826BF2D5}" type="slidenum">
              <a:rPr lang="ru-RU" altLang="uk-UA" smtClean="0"/>
              <a:pPr eaLnBrk="1" hangingPunct="1"/>
              <a:t>14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CABCF76-4109-4EA2-9F42-D63D58618595}" type="slidenum">
              <a:rPr lang="ru-RU" altLang="uk-UA" smtClean="0"/>
              <a:pPr eaLnBrk="1" hangingPunct="1"/>
              <a:t>15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1688F67-6764-412F-AE05-352B419D994D}" type="slidenum">
              <a:rPr lang="ru-RU" altLang="uk-UA" smtClean="0"/>
              <a:pPr eaLnBrk="1" hangingPunct="1"/>
              <a:t>16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39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1210441-832B-4859-93F9-E7636689934F}" type="slidenum">
              <a:rPr lang="ru-RU" altLang="uk-UA" smtClean="0"/>
              <a:pPr eaLnBrk="1" hangingPunct="1"/>
              <a:t>17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083863D-386D-4C10-A2EF-C48E2A7388A5}" type="slidenum">
              <a:rPr lang="ru-RU" altLang="uk-UA" smtClean="0"/>
              <a:pPr eaLnBrk="1" hangingPunct="1"/>
              <a:t>18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59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36A9E74-706D-4C37-A2F0-B3FCEB4AAA53}" type="slidenum">
              <a:rPr lang="ru-RU" altLang="uk-UA" smtClean="0"/>
              <a:pPr eaLnBrk="1" hangingPunct="1"/>
              <a:t>19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69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0B92754-42D4-408B-AF4A-892A1EAE4490}" type="slidenum">
              <a:rPr lang="ru-RU" altLang="uk-UA" smtClean="0"/>
              <a:pPr eaLnBrk="1" hangingPunct="1"/>
              <a:t>20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80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06BF013-E5ED-4174-BDF0-7F43AC0AF2CC}" type="slidenum">
              <a:rPr lang="ru-RU" altLang="uk-UA" smtClean="0"/>
              <a:pPr eaLnBrk="1" hangingPunct="1"/>
              <a:t>21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290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F5718A4-C91A-4019-A87C-D34A2F6D63B5}" type="slidenum">
              <a:rPr lang="ru-RU" altLang="uk-UA" smtClean="0"/>
              <a:pPr eaLnBrk="1" hangingPunct="1"/>
              <a:t>22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00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46A0F6F-DF34-4C29-B32E-C8C6AD22E78E}" type="slidenum">
              <a:rPr lang="ru-RU" altLang="uk-UA" smtClean="0"/>
              <a:pPr eaLnBrk="1" hangingPunct="1"/>
              <a:t>23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10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E5EEE89-C79A-4CF4-B3BA-7759C8E9A693}" type="slidenum">
              <a:rPr lang="ru-RU" altLang="uk-UA" smtClean="0"/>
              <a:pPr eaLnBrk="1" hangingPunct="1"/>
              <a:t>24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2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795F4F0-BAA2-49C9-B579-51ACECEE9802}" type="slidenum">
              <a:rPr lang="ru-RU" altLang="uk-UA" smtClean="0"/>
              <a:pPr eaLnBrk="1" hangingPunct="1"/>
              <a:t>25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3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5B4B635-0791-4A93-8C72-D6800D55B5D2}" type="slidenum">
              <a:rPr lang="ru-RU" altLang="uk-UA" smtClean="0"/>
              <a:pPr eaLnBrk="1" hangingPunct="1"/>
              <a:t>26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41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B77A38B-2A18-473B-B1AA-62A05480B32A}" type="slidenum">
              <a:rPr lang="ru-RU" altLang="uk-UA" smtClean="0"/>
              <a:pPr eaLnBrk="1" hangingPunct="1"/>
              <a:t>27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51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132139C-E92E-4BAA-921B-292BBDCB227B}" type="slidenum">
              <a:rPr lang="ru-RU" altLang="uk-UA" smtClean="0"/>
              <a:pPr eaLnBrk="1" hangingPunct="1"/>
              <a:t>28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61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989661F-F796-48EE-9CB8-898731FE75D4}" type="slidenum">
              <a:rPr lang="ru-RU" altLang="uk-UA" smtClean="0"/>
              <a:pPr eaLnBrk="1" hangingPunct="1"/>
              <a:t>29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7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1244C98-ED4F-4191-A6F0-C55C5786742B}" type="slidenum">
              <a:rPr lang="ru-RU" altLang="uk-UA" smtClean="0"/>
              <a:pPr eaLnBrk="1" hangingPunct="1"/>
              <a:t>30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8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70CAA44-7E03-440B-AE0D-CB35B266E416}" type="slidenum">
              <a:rPr lang="ru-RU" altLang="uk-UA" smtClean="0"/>
              <a:pPr eaLnBrk="1" hangingPunct="1"/>
              <a:t>31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39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2DBD853-2AAE-4B2B-AC68-7F834BF905D6}" type="slidenum">
              <a:rPr lang="ru-RU" altLang="uk-UA" smtClean="0"/>
              <a:pPr eaLnBrk="1" hangingPunct="1"/>
              <a:t>32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0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614DF0E-7B7D-46A7-8C41-C5A86556E144}" type="slidenum">
              <a:rPr lang="ru-RU" altLang="uk-UA" smtClean="0"/>
              <a:pPr eaLnBrk="1" hangingPunct="1"/>
              <a:t>33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1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11A7E86-7F75-400D-A92C-2441FE580AE1}" type="slidenum">
              <a:rPr lang="ru-RU" altLang="uk-UA" smtClean="0"/>
              <a:pPr eaLnBrk="1" hangingPunct="1"/>
              <a:t>34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2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B4B3ABC-0776-4D89-A147-2F23D754D3E1}" type="slidenum">
              <a:rPr lang="ru-RU" altLang="uk-UA" smtClean="0"/>
              <a:pPr eaLnBrk="1" hangingPunct="1"/>
              <a:t>35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3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39B934B-0D39-49B8-96C0-CAD8AC9D2682}" type="slidenum">
              <a:rPr lang="ru-RU" altLang="uk-UA" smtClean="0"/>
              <a:pPr eaLnBrk="1" hangingPunct="1"/>
              <a:t>36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4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9880066-DD5E-4F86-AE96-D35F3928A6BA}" type="slidenum">
              <a:rPr lang="ru-RU" altLang="uk-UA" smtClean="0"/>
              <a:pPr eaLnBrk="1" hangingPunct="1"/>
              <a:t>37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5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08B57C5-153E-40C3-AC98-AAAD42ACCE0E}" type="slidenum">
              <a:rPr lang="ru-RU" altLang="uk-UA" smtClean="0"/>
              <a:pPr eaLnBrk="1" hangingPunct="1"/>
              <a:t>38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6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4057045-3227-4FD1-B8C4-C67C330462E5}" type="slidenum">
              <a:rPr lang="ru-RU" altLang="uk-UA" smtClean="0"/>
              <a:pPr eaLnBrk="1" hangingPunct="1"/>
              <a:t>39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7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BEC3BF3-5A62-4EF9-8EDE-A1D2057F6EB1}" type="slidenum">
              <a:rPr lang="ru-RU" altLang="uk-UA" smtClean="0"/>
              <a:pPr eaLnBrk="1" hangingPunct="1"/>
              <a:t>40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8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8F32C04-451F-4890-AA46-CEB50AE719B3}" type="slidenum">
              <a:rPr lang="ru-RU" altLang="uk-UA" smtClean="0"/>
              <a:pPr eaLnBrk="1" hangingPunct="1"/>
              <a:t>41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49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58D9452-EEC4-42EE-85BD-69926AB423F0}" type="slidenum">
              <a:rPr lang="ru-RU" altLang="uk-UA" smtClean="0"/>
              <a:pPr eaLnBrk="1" hangingPunct="1"/>
              <a:t>42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0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B7DB5D6-AAB8-4859-9738-15F886F18967}" type="slidenum">
              <a:rPr lang="ru-RU" altLang="uk-UA" smtClean="0"/>
              <a:pPr eaLnBrk="1" hangingPunct="1"/>
              <a:t>43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1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5CEB91B-3ED8-4B30-95D7-CF106F7C6D95}" type="slidenum">
              <a:rPr lang="ru-RU" altLang="uk-UA" smtClean="0"/>
              <a:pPr eaLnBrk="1" hangingPunct="1"/>
              <a:t>44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2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2C251AC-2E61-442C-BB35-52DC2F53C6C1}" type="slidenum">
              <a:rPr lang="ru-RU" altLang="uk-UA" smtClean="0"/>
              <a:pPr eaLnBrk="1" hangingPunct="1"/>
              <a:t>45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3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C5A90C7-D87A-42B7-ADBE-D3D8004DCF39}" type="slidenum">
              <a:rPr lang="ru-RU" altLang="uk-UA" smtClean="0"/>
              <a:pPr eaLnBrk="1" hangingPunct="1"/>
              <a:t>46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4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4F02665-7177-4CED-AC94-8CB9EF751F60}" type="slidenum">
              <a:rPr lang="ru-RU" altLang="uk-UA" smtClean="0"/>
              <a:pPr eaLnBrk="1" hangingPunct="1"/>
              <a:t>47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5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2CC8E3D-8A99-4A99-B68C-26C0FC5ABADF}" type="slidenum">
              <a:rPr lang="ru-RU" altLang="uk-UA" smtClean="0"/>
              <a:pPr eaLnBrk="1" hangingPunct="1"/>
              <a:t>48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6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89366DC-2BD1-45AA-B8D4-DFE75C82D024}" type="slidenum">
              <a:rPr lang="ru-RU" altLang="uk-UA" smtClean="0"/>
              <a:pPr eaLnBrk="1" hangingPunct="1"/>
              <a:t>49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7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7280274-0CC2-4D75-9419-21688A8C3573}" type="slidenum">
              <a:rPr lang="ru-RU" altLang="uk-UA" smtClean="0"/>
              <a:pPr eaLnBrk="1" hangingPunct="1"/>
              <a:t>50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8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04A39A6-A4B5-4D73-92B9-DB496106C5FE}" type="slidenum">
              <a:rPr lang="ru-RU" altLang="uk-UA" smtClean="0"/>
              <a:pPr eaLnBrk="1" hangingPunct="1"/>
              <a:t>51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59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2363309-D49C-45B3-A818-9573188DD0F0}" type="slidenum">
              <a:rPr lang="ru-RU" altLang="uk-UA" smtClean="0"/>
              <a:pPr eaLnBrk="1" hangingPunct="1"/>
              <a:t>52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0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50FBEDD-794C-4591-ABEC-89C888D6311A}" type="slidenum">
              <a:rPr lang="ru-RU" altLang="uk-UA" smtClean="0"/>
              <a:pPr eaLnBrk="1" hangingPunct="1"/>
              <a:t>53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1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F11A53C-D326-49B1-A235-FDB4B5C485E0}" type="slidenum">
              <a:rPr lang="ru-RU" altLang="uk-UA" smtClean="0"/>
              <a:pPr eaLnBrk="1" hangingPunct="1"/>
              <a:t>54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2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3E6E615-E4CB-4F10-8B69-9C837A833C96}" type="slidenum">
              <a:rPr lang="ru-RU" altLang="uk-UA" smtClean="0"/>
              <a:pPr eaLnBrk="1" hangingPunct="1"/>
              <a:t>55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3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FFD227B-EFE5-4860-8104-A011744DFFBF}" type="slidenum">
              <a:rPr lang="ru-RU" altLang="uk-UA" smtClean="0"/>
              <a:pPr eaLnBrk="1" hangingPunct="1"/>
              <a:t>56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4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1CACE68-0305-4567-BD00-0577FEE4CEF5}" type="slidenum">
              <a:rPr lang="ru-RU" altLang="uk-UA" smtClean="0"/>
              <a:pPr eaLnBrk="1" hangingPunct="1"/>
              <a:t>57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5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971ACFA-D1AD-4E0F-B00B-1D66AF5AF491}" type="slidenum">
              <a:rPr lang="ru-RU" altLang="uk-UA" smtClean="0"/>
              <a:pPr eaLnBrk="1" hangingPunct="1"/>
              <a:t>58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6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B3A8B95-5F02-479C-A4AC-2580D13EE82A}" type="slidenum">
              <a:rPr lang="ru-RU" altLang="uk-UA" smtClean="0"/>
              <a:pPr eaLnBrk="1" hangingPunct="1"/>
              <a:t>59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7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4E1A979-F158-4664-B1F8-94088A62C8EF}" type="slidenum">
              <a:rPr lang="ru-RU" altLang="uk-UA" smtClean="0"/>
              <a:pPr eaLnBrk="1" hangingPunct="1"/>
              <a:t>60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8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9EBE0B8-A01E-43B7-8358-9798087B01F2}" type="slidenum">
              <a:rPr lang="ru-RU" altLang="uk-UA" smtClean="0"/>
              <a:pPr eaLnBrk="1" hangingPunct="1"/>
              <a:t>61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69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E68A9C6-4208-43DE-80B3-6CB7D4D2E5E8}" type="slidenum">
              <a:rPr lang="ru-RU" altLang="uk-UA" smtClean="0"/>
              <a:pPr eaLnBrk="1" hangingPunct="1"/>
              <a:t>62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1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61ED564-161B-48D1-9454-D54F84D6106D}" type="slidenum">
              <a:rPr lang="ru-RU" altLang="uk-UA" smtClean="0"/>
              <a:pPr eaLnBrk="1" hangingPunct="1"/>
              <a:t>63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2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43991D6-DCFC-42DA-A0EE-6823DCE0A0A3}" type="slidenum">
              <a:rPr lang="ru-RU" altLang="uk-UA" smtClean="0"/>
              <a:pPr eaLnBrk="1" hangingPunct="1"/>
              <a:t>64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3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D8B3F26-F884-4268-9384-D6DD0945EF6C}" type="slidenum">
              <a:rPr lang="ru-RU" altLang="uk-UA" smtClean="0"/>
              <a:pPr eaLnBrk="1" hangingPunct="1"/>
              <a:t>65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4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DEC8027-81B3-4328-8774-60C804EC32CB}" type="slidenum">
              <a:rPr lang="ru-RU" altLang="uk-UA" smtClean="0"/>
              <a:pPr eaLnBrk="1" hangingPunct="1"/>
              <a:t>66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5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E2D9F50-E348-4975-8BE2-BB3CAD1A3E2A}" type="slidenum">
              <a:rPr lang="ru-RU" altLang="uk-UA" smtClean="0"/>
              <a:pPr eaLnBrk="1" hangingPunct="1"/>
              <a:t>67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6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6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3F1A7D5-CA33-41D3-87B6-A29B39832501}" type="slidenum">
              <a:rPr lang="ru-RU" altLang="uk-UA" smtClean="0"/>
              <a:pPr eaLnBrk="1" hangingPunct="1"/>
              <a:t>68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7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063E92C-2243-433D-B557-6D2104FC7632}" type="slidenum">
              <a:rPr lang="ru-RU" altLang="uk-UA" smtClean="0"/>
              <a:pPr eaLnBrk="1" hangingPunct="1"/>
              <a:t>69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8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8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585AEF0-C33C-498D-921F-FEDB76BC394C}" type="slidenum">
              <a:rPr lang="ru-RU" altLang="uk-UA" smtClean="0"/>
              <a:pPr eaLnBrk="1" hangingPunct="1"/>
              <a:t>70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79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2A5CB7E-7C45-4A26-8999-B33E3AE75795}" type="slidenum">
              <a:rPr lang="ru-RU" altLang="uk-UA" smtClean="0"/>
              <a:pPr eaLnBrk="1" hangingPunct="1"/>
              <a:t>71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0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1FCC6DA-E547-47D1-BA76-738B9BA0AFC1}" type="slidenum">
              <a:rPr lang="ru-RU" altLang="uk-UA" smtClean="0"/>
              <a:pPr eaLnBrk="1" hangingPunct="1"/>
              <a:t>72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12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F53A86E-73FF-4EE0-9B20-9F2AEA8559E9}" type="slidenum">
              <a:rPr lang="ru-RU" altLang="uk-UA" smtClean="0"/>
              <a:pPr eaLnBrk="1" hangingPunct="1"/>
              <a:t>73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22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22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8118D65-A2DE-4FB8-BF6A-B4FF0F078815}" type="slidenum">
              <a:rPr lang="ru-RU" altLang="uk-UA" smtClean="0"/>
              <a:pPr eaLnBrk="1" hangingPunct="1"/>
              <a:t>74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33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3306781-AC42-4861-A83A-BEE4BDDFF0E0}" type="slidenum">
              <a:rPr lang="ru-RU" altLang="uk-UA" smtClean="0"/>
              <a:pPr eaLnBrk="1" hangingPunct="1"/>
              <a:t>75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43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3C9E938-46DB-483E-B8D4-6CBE6B0F52A0}" type="slidenum">
              <a:rPr lang="ru-RU" altLang="uk-UA" smtClean="0"/>
              <a:pPr eaLnBrk="1" hangingPunct="1"/>
              <a:t>76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53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6A85E62-5D11-4ABE-9512-5D0B525BBD9D}" type="slidenum">
              <a:rPr lang="ru-RU" altLang="uk-UA" smtClean="0"/>
              <a:pPr eaLnBrk="1" hangingPunct="1"/>
              <a:t>77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6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63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0C97946-A027-419C-8193-AD916B5EF13C}" type="slidenum">
              <a:rPr lang="ru-RU" altLang="uk-UA" smtClean="0"/>
              <a:pPr eaLnBrk="1" hangingPunct="1"/>
              <a:t>78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7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BDF2FF8-7870-4FFE-A373-17AF57B9D074}" type="slidenum">
              <a:rPr lang="ru-RU" altLang="uk-UA" smtClean="0"/>
              <a:pPr eaLnBrk="1" hangingPunct="1"/>
              <a:t>79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84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126DCA1-5CDF-4877-87A2-988419E32C15}" type="slidenum">
              <a:rPr lang="ru-RU" altLang="uk-UA" smtClean="0"/>
              <a:pPr eaLnBrk="1" hangingPunct="1"/>
              <a:t>80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9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894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C8B7C03-8362-4CE6-AFC2-1A3AF5C97810}" type="slidenum">
              <a:rPr lang="ru-RU" altLang="uk-UA" smtClean="0"/>
              <a:pPr eaLnBrk="1" hangingPunct="1"/>
              <a:t>81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04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04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DF8A8DB-6237-49AB-B854-CBB71F8250E7}" type="slidenum">
              <a:rPr lang="ru-RU" altLang="uk-UA" smtClean="0"/>
              <a:pPr eaLnBrk="1" hangingPunct="1"/>
              <a:t>82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1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1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6F58F21-B8E9-45A9-8615-DD4127B1D2EF}" type="slidenum">
              <a:rPr lang="ru-RU" altLang="uk-UA" smtClean="0"/>
              <a:pPr eaLnBrk="1" hangingPunct="1"/>
              <a:t>83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25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2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1E286BC-EC1E-48C2-8704-5971E8867B9B}" type="slidenum">
              <a:rPr lang="ru-RU" altLang="uk-UA" smtClean="0"/>
              <a:pPr eaLnBrk="1" hangingPunct="1"/>
              <a:t>84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35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35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1B9ACC0-2E91-4A55-B0A9-653511516CC1}" type="slidenum">
              <a:rPr lang="ru-RU" altLang="uk-UA" smtClean="0"/>
              <a:pPr eaLnBrk="1" hangingPunct="1"/>
              <a:t>85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45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0602EC2-131E-4A68-8C4B-B2FAB0AEC3D3}" type="slidenum">
              <a:rPr lang="ru-RU" altLang="uk-UA" smtClean="0"/>
              <a:pPr eaLnBrk="1" hangingPunct="1"/>
              <a:t>86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55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55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10BE249-42DF-4048-A47D-45B8F11E5EFD}" type="slidenum">
              <a:rPr lang="ru-RU" altLang="uk-UA" smtClean="0"/>
              <a:pPr eaLnBrk="1" hangingPunct="1"/>
              <a:t>87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66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66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F7FE47B-9C29-4C24-8B62-1D20AA8C63BA}" type="slidenum">
              <a:rPr lang="ru-RU" altLang="uk-UA" smtClean="0"/>
              <a:pPr eaLnBrk="1" hangingPunct="1"/>
              <a:t>88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76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ru-RU" smtClean="0"/>
          </a:p>
        </p:txBody>
      </p:sp>
      <p:sp>
        <p:nvSpPr>
          <p:cNvPr id="1976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23A78A3-5CDC-4C9E-A4CC-BF0893397996}" type="slidenum">
              <a:rPr lang="ru-RU" altLang="ru-RU" smtClean="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89</a:t>
            </a:fld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86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86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E6C9200-499B-4890-AF72-877952B1A85E}" type="slidenum">
              <a:rPr lang="ru-RU" altLang="uk-UA" smtClean="0"/>
              <a:pPr eaLnBrk="1" hangingPunct="1"/>
              <a:t>90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199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6966A75-CA96-4192-B77F-74F8F949F7A8}" type="slidenum">
              <a:rPr lang="ru-RU" altLang="uk-UA" smtClean="0"/>
              <a:pPr eaLnBrk="1" hangingPunct="1"/>
              <a:t>91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0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0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096C82E-2E7C-4CFC-BBAA-86BDDB40106C}" type="slidenum">
              <a:rPr lang="ru-RU" altLang="uk-UA" smtClean="0"/>
              <a:pPr eaLnBrk="1" hangingPunct="1"/>
              <a:t>92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1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50951EC-9FD4-44D5-97E4-92DDA7334476}" type="slidenum">
              <a:rPr lang="ru-RU" altLang="uk-UA" smtClean="0"/>
              <a:pPr eaLnBrk="1" hangingPunct="1"/>
              <a:t>93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27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2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87D0FF4-0AEC-47D2-BBBB-2491C1B37208}" type="slidenum">
              <a:rPr lang="ru-RU" altLang="uk-UA" smtClean="0"/>
              <a:pPr eaLnBrk="1" hangingPunct="1"/>
              <a:t>94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37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7B209BC-BA88-468C-B6DF-4F820CA69680}" type="slidenum">
              <a:rPr lang="ru-RU" altLang="uk-UA" smtClean="0"/>
              <a:pPr eaLnBrk="1" hangingPunct="1"/>
              <a:t>95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48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E9B749F-E79D-4A96-AC8E-D542BC530A50}" type="slidenum">
              <a:rPr lang="ru-RU" altLang="uk-UA" smtClean="0"/>
              <a:pPr eaLnBrk="1" hangingPunct="1"/>
              <a:t>96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58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D6C3A9D-8DC3-49AA-ADAE-D7D25912DB20}" type="slidenum">
              <a:rPr lang="ru-RU" altLang="uk-UA" smtClean="0"/>
              <a:pPr eaLnBrk="1" hangingPunct="1"/>
              <a:t>97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68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687210F-3133-4EDB-9446-19910C9C3887}" type="slidenum">
              <a:rPr lang="ru-RU" altLang="uk-UA" smtClean="0"/>
              <a:pPr eaLnBrk="1" hangingPunct="1"/>
              <a:t>98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7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B3DEC8A-79D8-4B6C-8E5A-B1299BA8DD75}" type="slidenum">
              <a:rPr lang="ru-RU" altLang="uk-UA" smtClean="0"/>
              <a:pPr eaLnBrk="1" hangingPunct="1"/>
              <a:t>99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8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F9DA394-3F4F-4FF9-B2C6-D9E76A653019}" type="slidenum">
              <a:rPr lang="ru-RU" altLang="uk-UA" smtClean="0"/>
              <a:pPr eaLnBrk="1" hangingPunct="1"/>
              <a:t>100</a:t>
            </a:fld>
            <a:endParaRPr lang="ru-RU" altLang="uk-UA" smtClean="0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9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uk-UA" altLang="uk-UA" smtClean="0"/>
              <a:t>За кліком на стрілку відбувається повернення на перший слайд</a:t>
            </a:r>
            <a:endParaRPr lang="ru-RU" altLang="uk-UA" smtClean="0"/>
          </a:p>
        </p:txBody>
      </p:sp>
      <p:sp>
        <p:nvSpPr>
          <p:cNvPr id="2099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972C6A1-986B-49B8-914D-D07CFCB9ED12}" type="slidenum">
              <a:rPr lang="ru-RU" altLang="uk-UA" smtClean="0"/>
              <a:pPr eaLnBrk="1" hangingPunct="1"/>
              <a:t>101</a:t>
            </a:fld>
            <a:endParaRPr lang="ru-RU" altLang="uk-U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8800024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C0228-37F2-4290-9656-DC868A13B3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89151971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7E4F9-FACF-4868-BEF3-1935033D3B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430772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A9AC7-5C78-41E2-8C8E-4C7D997234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0977296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E08E6-5580-4D1C-8DFE-44473A6791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4537026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B14C8-3D6A-4C11-BACE-393B479505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1179223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70D6B-18A8-4AD6-BECC-A70B5A6018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6819787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C2D08-2AA0-461A-A48C-556397B538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802589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6BFE5-BB6C-48A9-9B54-7CF7B00AEA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1626927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D8F2E-C912-41DE-A305-913200BC82C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8503119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96F26-01CD-4470-93A3-FD0DF3DB750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3605759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3579553-4DEB-4145-A4BD-AF1AA9E127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ransition spd="slow"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slide" Target="slide23.xml"/><Relationship Id="rId21" Type="http://schemas.openxmlformats.org/officeDocument/2006/relationships/slide" Target="slide18.xml"/><Relationship Id="rId42" Type="http://schemas.openxmlformats.org/officeDocument/2006/relationships/slide" Target="slide39.xml"/><Relationship Id="rId47" Type="http://schemas.openxmlformats.org/officeDocument/2006/relationships/slide" Target="slide44.xml"/><Relationship Id="rId63" Type="http://schemas.openxmlformats.org/officeDocument/2006/relationships/slide" Target="slide60.xml"/><Relationship Id="rId68" Type="http://schemas.openxmlformats.org/officeDocument/2006/relationships/slide" Target="slide65.xml"/><Relationship Id="rId84" Type="http://schemas.openxmlformats.org/officeDocument/2006/relationships/slide" Target="slide81.xml"/><Relationship Id="rId89" Type="http://schemas.openxmlformats.org/officeDocument/2006/relationships/slide" Target="slide86.xml"/><Relationship Id="rId7" Type="http://schemas.openxmlformats.org/officeDocument/2006/relationships/slide" Target="slide4.xml"/><Relationship Id="rId71" Type="http://schemas.openxmlformats.org/officeDocument/2006/relationships/slide" Target="slide68.xml"/><Relationship Id="rId92" Type="http://schemas.openxmlformats.org/officeDocument/2006/relationships/slide" Target="slide89.xml"/><Relationship Id="rId2" Type="http://schemas.openxmlformats.org/officeDocument/2006/relationships/notesSlide" Target="../notesSlides/notesSlide1.xml"/><Relationship Id="rId16" Type="http://schemas.openxmlformats.org/officeDocument/2006/relationships/slide" Target="slide13.xml"/><Relationship Id="rId29" Type="http://schemas.openxmlformats.org/officeDocument/2006/relationships/slide" Target="slide26.xml"/><Relationship Id="rId11" Type="http://schemas.openxmlformats.org/officeDocument/2006/relationships/slide" Target="slide8.xml"/><Relationship Id="rId24" Type="http://schemas.openxmlformats.org/officeDocument/2006/relationships/slide" Target="slide21.xml"/><Relationship Id="rId32" Type="http://schemas.openxmlformats.org/officeDocument/2006/relationships/slide" Target="slide29.xml"/><Relationship Id="rId37" Type="http://schemas.openxmlformats.org/officeDocument/2006/relationships/slide" Target="slide34.xml"/><Relationship Id="rId40" Type="http://schemas.openxmlformats.org/officeDocument/2006/relationships/slide" Target="slide37.xml"/><Relationship Id="rId45" Type="http://schemas.openxmlformats.org/officeDocument/2006/relationships/slide" Target="slide42.xml"/><Relationship Id="rId53" Type="http://schemas.openxmlformats.org/officeDocument/2006/relationships/slide" Target="slide50.xml"/><Relationship Id="rId58" Type="http://schemas.openxmlformats.org/officeDocument/2006/relationships/slide" Target="slide55.xml"/><Relationship Id="rId66" Type="http://schemas.openxmlformats.org/officeDocument/2006/relationships/slide" Target="slide63.xml"/><Relationship Id="rId74" Type="http://schemas.openxmlformats.org/officeDocument/2006/relationships/slide" Target="slide71.xml"/><Relationship Id="rId79" Type="http://schemas.openxmlformats.org/officeDocument/2006/relationships/slide" Target="slide76.xml"/><Relationship Id="rId87" Type="http://schemas.openxmlformats.org/officeDocument/2006/relationships/slide" Target="slide84.xml"/><Relationship Id="rId102" Type="http://schemas.openxmlformats.org/officeDocument/2006/relationships/slide" Target="slide99.xml"/><Relationship Id="rId5" Type="http://schemas.openxmlformats.org/officeDocument/2006/relationships/image" Target="../media/image4.png"/><Relationship Id="rId61" Type="http://schemas.openxmlformats.org/officeDocument/2006/relationships/slide" Target="slide58.xml"/><Relationship Id="rId82" Type="http://schemas.openxmlformats.org/officeDocument/2006/relationships/slide" Target="slide79.xml"/><Relationship Id="rId90" Type="http://schemas.openxmlformats.org/officeDocument/2006/relationships/slide" Target="slide87.xml"/><Relationship Id="rId95" Type="http://schemas.openxmlformats.org/officeDocument/2006/relationships/slide" Target="slide92.xml"/><Relationship Id="rId19" Type="http://schemas.openxmlformats.org/officeDocument/2006/relationships/slide" Target="slide16.xml"/><Relationship Id="rId14" Type="http://schemas.openxmlformats.org/officeDocument/2006/relationships/slide" Target="slide11.xml"/><Relationship Id="rId22" Type="http://schemas.openxmlformats.org/officeDocument/2006/relationships/slide" Target="slide19.xml"/><Relationship Id="rId27" Type="http://schemas.openxmlformats.org/officeDocument/2006/relationships/slide" Target="slide24.xml"/><Relationship Id="rId30" Type="http://schemas.openxmlformats.org/officeDocument/2006/relationships/slide" Target="slide27.xml"/><Relationship Id="rId35" Type="http://schemas.openxmlformats.org/officeDocument/2006/relationships/slide" Target="slide32.xml"/><Relationship Id="rId43" Type="http://schemas.openxmlformats.org/officeDocument/2006/relationships/slide" Target="slide40.xml"/><Relationship Id="rId48" Type="http://schemas.openxmlformats.org/officeDocument/2006/relationships/slide" Target="slide45.xml"/><Relationship Id="rId56" Type="http://schemas.openxmlformats.org/officeDocument/2006/relationships/slide" Target="slide53.xml"/><Relationship Id="rId64" Type="http://schemas.openxmlformats.org/officeDocument/2006/relationships/slide" Target="slide61.xml"/><Relationship Id="rId69" Type="http://schemas.openxmlformats.org/officeDocument/2006/relationships/slide" Target="slide66.xml"/><Relationship Id="rId77" Type="http://schemas.openxmlformats.org/officeDocument/2006/relationships/slide" Target="slide74.xml"/><Relationship Id="rId100" Type="http://schemas.openxmlformats.org/officeDocument/2006/relationships/slide" Target="slide97.xml"/><Relationship Id="rId8" Type="http://schemas.openxmlformats.org/officeDocument/2006/relationships/slide" Target="slide5.xml"/><Relationship Id="rId51" Type="http://schemas.openxmlformats.org/officeDocument/2006/relationships/slide" Target="slide48.xml"/><Relationship Id="rId72" Type="http://schemas.openxmlformats.org/officeDocument/2006/relationships/slide" Target="slide69.xml"/><Relationship Id="rId80" Type="http://schemas.openxmlformats.org/officeDocument/2006/relationships/slide" Target="slide77.xml"/><Relationship Id="rId85" Type="http://schemas.openxmlformats.org/officeDocument/2006/relationships/slide" Target="slide82.xml"/><Relationship Id="rId93" Type="http://schemas.openxmlformats.org/officeDocument/2006/relationships/slide" Target="slide90.xml"/><Relationship Id="rId98" Type="http://schemas.openxmlformats.org/officeDocument/2006/relationships/slide" Target="slide95.xml"/><Relationship Id="rId3" Type="http://schemas.openxmlformats.org/officeDocument/2006/relationships/image" Target="../media/image2.png"/><Relationship Id="rId12" Type="http://schemas.openxmlformats.org/officeDocument/2006/relationships/slide" Target="slide9.xml"/><Relationship Id="rId17" Type="http://schemas.openxmlformats.org/officeDocument/2006/relationships/slide" Target="slide14.xml"/><Relationship Id="rId25" Type="http://schemas.openxmlformats.org/officeDocument/2006/relationships/slide" Target="slide22.xml"/><Relationship Id="rId33" Type="http://schemas.openxmlformats.org/officeDocument/2006/relationships/slide" Target="slide30.xml"/><Relationship Id="rId38" Type="http://schemas.openxmlformats.org/officeDocument/2006/relationships/slide" Target="slide35.xml"/><Relationship Id="rId46" Type="http://schemas.openxmlformats.org/officeDocument/2006/relationships/slide" Target="slide43.xml"/><Relationship Id="rId59" Type="http://schemas.openxmlformats.org/officeDocument/2006/relationships/slide" Target="slide56.xml"/><Relationship Id="rId67" Type="http://schemas.openxmlformats.org/officeDocument/2006/relationships/slide" Target="slide64.xml"/><Relationship Id="rId103" Type="http://schemas.openxmlformats.org/officeDocument/2006/relationships/slide" Target="slide100.xml"/><Relationship Id="rId20" Type="http://schemas.openxmlformats.org/officeDocument/2006/relationships/slide" Target="slide17.xml"/><Relationship Id="rId41" Type="http://schemas.openxmlformats.org/officeDocument/2006/relationships/slide" Target="slide38.xml"/><Relationship Id="rId54" Type="http://schemas.openxmlformats.org/officeDocument/2006/relationships/slide" Target="slide51.xml"/><Relationship Id="rId62" Type="http://schemas.openxmlformats.org/officeDocument/2006/relationships/slide" Target="slide59.xml"/><Relationship Id="rId70" Type="http://schemas.openxmlformats.org/officeDocument/2006/relationships/slide" Target="slide67.xml"/><Relationship Id="rId75" Type="http://schemas.openxmlformats.org/officeDocument/2006/relationships/slide" Target="slide72.xml"/><Relationship Id="rId83" Type="http://schemas.openxmlformats.org/officeDocument/2006/relationships/slide" Target="slide80.xml"/><Relationship Id="rId88" Type="http://schemas.openxmlformats.org/officeDocument/2006/relationships/slide" Target="slide85.xml"/><Relationship Id="rId91" Type="http://schemas.openxmlformats.org/officeDocument/2006/relationships/slide" Target="slide88.xml"/><Relationship Id="rId96" Type="http://schemas.openxmlformats.org/officeDocument/2006/relationships/slide" Target="slide9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5" Type="http://schemas.openxmlformats.org/officeDocument/2006/relationships/slide" Target="slide12.xml"/><Relationship Id="rId23" Type="http://schemas.openxmlformats.org/officeDocument/2006/relationships/slide" Target="slide20.xml"/><Relationship Id="rId28" Type="http://schemas.openxmlformats.org/officeDocument/2006/relationships/slide" Target="slide25.xml"/><Relationship Id="rId36" Type="http://schemas.openxmlformats.org/officeDocument/2006/relationships/slide" Target="slide33.xml"/><Relationship Id="rId49" Type="http://schemas.openxmlformats.org/officeDocument/2006/relationships/slide" Target="slide46.xml"/><Relationship Id="rId57" Type="http://schemas.openxmlformats.org/officeDocument/2006/relationships/slide" Target="slide54.xml"/><Relationship Id="rId10" Type="http://schemas.openxmlformats.org/officeDocument/2006/relationships/slide" Target="slide7.xml"/><Relationship Id="rId31" Type="http://schemas.openxmlformats.org/officeDocument/2006/relationships/slide" Target="slide28.xml"/><Relationship Id="rId44" Type="http://schemas.openxmlformats.org/officeDocument/2006/relationships/slide" Target="slide41.xml"/><Relationship Id="rId52" Type="http://schemas.openxmlformats.org/officeDocument/2006/relationships/slide" Target="slide49.xml"/><Relationship Id="rId60" Type="http://schemas.openxmlformats.org/officeDocument/2006/relationships/slide" Target="slide57.xml"/><Relationship Id="rId65" Type="http://schemas.openxmlformats.org/officeDocument/2006/relationships/slide" Target="slide62.xml"/><Relationship Id="rId73" Type="http://schemas.openxmlformats.org/officeDocument/2006/relationships/slide" Target="slide70.xml"/><Relationship Id="rId78" Type="http://schemas.openxmlformats.org/officeDocument/2006/relationships/slide" Target="slide75.xml"/><Relationship Id="rId81" Type="http://schemas.openxmlformats.org/officeDocument/2006/relationships/slide" Target="slide78.xml"/><Relationship Id="rId86" Type="http://schemas.openxmlformats.org/officeDocument/2006/relationships/slide" Target="slide83.xml"/><Relationship Id="rId94" Type="http://schemas.openxmlformats.org/officeDocument/2006/relationships/slide" Target="slide91.xml"/><Relationship Id="rId99" Type="http://schemas.openxmlformats.org/officeDocument/2006/relationships/slide" Target="slide96.xml"/><Relationship Id="rId101" Type="http://schemas.openxmlformats.org/officeDocument/2006/relationships/slide" Target="slide98.xml"/><Relationship Id="rId4" Type="http://schemas.openxmlformats.org/officeDocument/2006/relationships/image" Target="../media/image3.png"/><Relationship Id="rId9" Type="http://schemas.openxmlformats.org/officeDocument/2006/relationships/slide" Target="slide6.xml"/><Relationship Id="rId13" Type="http://schemas.openxmlformats.org/officeDocument/2006/relationships/slide" Target="slide10.xml"/><Relationship Id="rId18" Type="http://schemas.openxmlformats.org/officeDocument/2006/relationships/slide" Target="slide15.xml"/><Relationship Id="rId39" Type="http://schemas.openxmlformats.org/officeDocument/2006/relationships/slide" Target="slide36.xml"/><Relationship Id="rId34" Type="http://schemas.openxmlformats.org/officeDocument/2006/relationships/slide" Target="slide31.xml"/><Relationship Id="rId50" Type="http://schemas.openxmlformats.org/officeDocument/2006/relationships/slide" Target="slide47.xml"/><Relationship Id="rId55" Type="http://schemas.openxmlformats.org/officeDocument/2006/relationships/slide" Target="slide52.xml"/><Relationship Id="rId76" Type="http://schemas.openxmlformats.org/officeDocument/2006/relationships/slide" Target="slide73.xml"/><Relationship Id="rId97" Type="http://schemas.openxmlformats.org/officeDocument/2006/relationships/slide" Target="slide94.xml"/><Relationship Id="rId104" Type="http://schemas.openxmlformats.org/officeDocument/2006/relationships/slide" Target="slide10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0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Скругленный прямоугольник 112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2374900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79" name="Скругленный прямоугольник 11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879725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0" name="Скругленный прямоугольник 114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384550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1" name="Скругленный прямоугольник 11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889375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2" name="Скругленный прямоугольник 116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40213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3" name="Скругленный прямоугольник 117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0696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4" name="Скругленный прямоугольник 118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41178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5" name="Скругленный прямоугольник 119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91661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6" name="Скругленный прямоугольник 120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421438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7" name="Скругленный прямоугольник 121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926263" y="13446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8" name="Скругленный прямоугольник 122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2374900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89" name="Скругленный прямоугольник 12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2879725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0" name="Скругленный прямоугольник 124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384550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1" name="Скругленный прямоугольник 125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3889375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2" name="Скругленный прямоугольник 126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40213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3" name="Скругленный прямоугольник 127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90696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4" name="Скругленный прямоугольник 128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41178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5" name="Скругленный прямоугольник 129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591661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6" name="Скругленный прямоугольник 130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421438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7" name="Скругленный прямоугольник 131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6926263" y="18621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8" name="Скругленный прямоугольник 132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2374900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99" name="Скругленный прямоугольник 13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2879725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0" name="Скругленный прямоугольник 134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3384550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1" name="Скругленный прямоугольник 135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3889375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2" name="Скругленный прямоугольник 136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440213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3" name="Скругленный прямоугольник 137">
            <a:hlinkClick r:id="rId30" action="ppaction://hlinksldjump"/>
          </p:cNvPr>
          <p:cNvSpPr>
            <a:spLocks noChangeArrowheads="1"/>
          </p:cNvSpPr>
          <p:nvPr/>
        </p:nvSpPr>
        <p:spPr bwMode="auto">
          <a:xfrm>
            <a:off x="490696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4" name="Скругленный прямоугольник 138">
            <a:hlinkClick r:id="rId31" action="ppaction://hlinksldjump"/>
          </p:cNvPr>
          <p:cNvSpPr>
            <a:spLocks noChangeArrowheads="1"/>
          </p:cNvSpPr>
          <p:nvPr/>
        </p:nvSpPr>
        <p:spPr bwMode="auto">
          <a:xfrm>
            <a:off x="541178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5" name="Скругленный прямоугольник 139">
            <a:hlinkClick r:id="rId32" action="ppaction://hlinksldjump"/>
          </p:cNvPr>
          <p:cNvSpPr>
            <a:spLocks noChangeArrowheads="1"/>
          </p:cNvSpPr>
          <p:nvPr/>
        </p:nvSpPr>
        <p:spPr bwMode="auto">
          <a:xfrm>
            <a:off x="591661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6" name="Скругленный прямоугольник 140">
            <a:hlinkClick r:id="rId33" action="ppaction://hlinksldjump"/>
          </p:cNvPr>
          <p:cNvSpPr>
            <a:spLocks noChangeArrowheads="1"/>
          </p:cNvSpPr>
          <p:nvPr/>
        </p:nvSpPr>
        <p:spPr bwMode="auto">
          <a:xfrm>
            <a:off x="6421438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7" name="Скругленный прямоугольник 141">
            <a:hlinkClick r:id="rId34" action="ppaction://hlinksldjump"/>
          </p:cNvPr>
          <p:cNvSpPr>
            <a:spLocks noChangeArrowheads="1"/>
          </p:cNvSpPr>
          <p:nvPr/>
        </p:nvSpPr>
        <p:spPr bwMode="auto">
          <a:xfrm>
            <a:off x="6926263" y="23987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8" name="Скругленный прямоугольник 142">
            <a:hlinkClick r:id="rId35" action="ppaction://hlinksldjump"/>
          </p:cNvPr>
          <p:cNvSpPr>
            <a:spLocks noChangeArrowheads="1"/>
          </p:cNvSpPr>
          <p:nvPr/>
        </p:nvSpPr>
        <p:spPr bwMode="auto">
          <a:xfrm>
            <a:off x="2374900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09" name="Скругленный прямоугольник 143">
            <a:hlinkClick r:id="rId36" action="ppaction://hlinksldjump"/>
          </p:cNvPr>
          <p:cNvSpPr>
            <a:spLocks noChangeArrowheads="1"/>
          </p:cNvSpPr>
          <p:nvPr/>
        </p:nvSpPr>
        <p:spPr bwMode="auto">
          <a:xfrm>
            <a:off x="2879725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0" name="Скругленный прямоугольник 144">
            <a:hlinkClick r:id="rId37" action="ppaction://hlinksldjump"/>
          </p:cNvPr>
          <p:cNvSpPr>
            <a:spLocks noChangeArrowheads="1"/>
          </p:cNvSpPr>
          <p:nvPr/>
        </p:nvSpPr>
        <p:spPr bwMode="auto">
          <a:xfrm>
            <a:off x="3384550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1" name="Скругленный прямоугольник 145">
            <a:hlinkClick r:id="rId38" action="ppaction://hlinksldjump"/>
          </p:cNvPr>
          <p:cNvSpPr>
            <a:spLocks noChangeArrowheads="1"/>
          </p:cNvSpPr>
          <p:nvPr/>
        </p:nvSpPr>
        <p:spPr bwMode="auto">
          <a:xfrm>
            <a:off x="3889375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2" name="Скругленный прямоугольник 146">
            <a:hlinkClick r:id="rId39" action="ppaction://hlinksldjump"/>
          </p:cNvPr>
          <p:cNvSpPr>
            <a:spLocks noChangeArrowheads="1"/>
          </p:cNvSpPr>
          <p:nvPr/>
        </p:nvSpPr>
        <p:spPr bwMode="auto">
          <a:xfrm>
            <a:off x="440213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3" name="Скругленный прямоугольник 147">
            <a:hlinkClick r:id="rId40" action="ppaction://hlinksldjump"/>
          </p:cNvPr>
          <p:cNvSpPr>
            <a:spLocks noChangeArrowheads="1"/>
          </p:cNvSpPr>
          <p:nvPr/>
        </p:nvSpPr>
        <p:spPr bwMode="auto">
          <a:xfrm>
            <a:off x="490696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4" name="Скругленный прямоугольник 148">
            <a:hlinkClick r:id="rId41" action="ppaction://hlinksldjump"/>
          </p:cNvPr>
          <p:cNvSpPr>
            <a:spLocks noChangeArrowheads="1"/>
          </p:cNvSpPr>
          <p:nvPr/>
        </p:nvSpPr>
        <p:spPr bwMode="auto">
          <a:xfrm>
            <a:off x="541178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5" name="Скругленный прямоугольник 149">
            <a:hlinkClick r:id="rId42" action="ppaction://hlinksldjump"/>
          </p:cNvPr>
          <p:cNvSpPr>
            <a:spLocks noChangeArrowheads="1"/>
          </p:cNvSpPr>
          <p:nvPr/>
        </p:nvSpPr>
        <p:spPr bwMode="auto">
          <a:xfrm>
            <a:off x="591661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6" name="Скругленный прямоугольник 150">
            <a:hlinkClick r:id="rId43" action="ppaction://hlinksldjump"/>
          </p:cNvPr>
          <p:cNvSpPr>
            <a:spLocks noChangeArrowheads="1"/>
          </p:cNvSpPr>
          <p:nvPr/>
        </p:nvSpPr>
        <p:spPr bwMode="auto">
          <a:xfrm>
            <a:off x="6421438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7" name="Скругленный прямоугольник 151">
            <a:hlinkClick r:id="rId44" action="ppaction://hlinksldjump"/>
          </p:cNvPr>
          <p:cNvSpPr>
            <a:spLocks noChangeArrowheads="1"/>
          </p:cNvSpPr>
          <p:nvPr/>
        </p:nvSpPr>
        <p:spPr bwMode="auto">
          <a:xfrm>
            <a:off x="6926263" y="2941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8" name="Скругленный прямоугольник 152">
            <a:hlinkClick r:id="rId45" action="ppaction://hlinksldjump"/>
          </p:cNvPr>
          <p:cNvSpPr>
            <a:spLocks noChangeArrowheads="1"/>
          </p:cNvSpPr>
          <p:nvPr/>
        </p:nvSpPr>
        <p:spPr bwMode="auto">
          <a:xfrm>
            <a:off x="2374900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19" name="Скругленный прямоугольник 153">
            <a:hlinkClick r:id="rId46" action="ppaction://hlinksldjump"/>
          </p:cNvPr>
          <p:cNvSpPr>
            <a:spLocks noChangeArrowheads="1"/>
          </p:cNvSpPr>
          <p:nvPr/>
        </p:nvSpPr>
        <p:spPr bwMode="auto">
          <a:xfrm>
            <a:off x="2879725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0" name="Скругленный прямоугольник 154">
            <a:hlinkClick r:id="rId47" action="ppaction://hlinksldjump"/>
          </p:cNvPr>
          <p:cNvSpPr>
            <a:spLocks noChangeArrowheads="1"/>
          </p:cNvSpPr>
          <p:nvPr/>
        </p:nvSpPr>
        <p:spPr bwMode="auto">
          <a:xfrm>
            <a:off x="3384550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1" name="Скругленный прямоугольник 155">
            <a:hlinkClick r:id="rId48" action="ppaction://hlinksldjump"/>
          </p:cNvPr>
          <p:cNvSpPr>
            <a:spLocks noChangeArrowheads="1"/>
          </p:cNvSpPr>
          <p:nvPr/>
        </p:nvSpPr>
        <p:spPr bwMode="auto">
          <a:xfrm>
            <a:off x="3889375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2" name="Скругленный прямоугольник 156">
            <a:hlinkClick r:id="rId49" action="ppaction://hlinksldjump"/>
          </p:cNvPr>
          <p:cNvSpPr>
            <a:spLocks noChangeArrowheads="1"/>
          </p:cNvSpPr>
          <p:nvPr/>
        </p:nvSpPr>
        <p:spPr bwMode="auto">
          <a:xfrm>
            <a:off x="440213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3" name="Скругленный прямоугольник 157">
            <a:hlinkClick r:id="rId50" action="ppaction://hlinksldjump"/>
          </p:cNvPr>
          <p:cNvSpPr>
            <a:spLocks noChangeArrowheads="1"/>
          </p:cNvSpPr>
          <p:nvPr/>
        </p:nvSpPr>
        <p:spPr bwMode="auto">
          <a:xfrm>
            <a:off x="490696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4" name="Скругленный прямоугольник 158">
            <a:hlinkClick r:id="rId51" action="ppaction://hlinksldjump"/>
          </p:cNvPr>
          <p:cNvSpPr>
            <a:spLocks noChangeArrowheads="1"/>
          </p:cNvSpPr>
          <p:nvPr/>
        </p:nvSpPr>
        <p:spPr bwMode="auto">
          <a:xfrm>
            <a:off x="541178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5" name="Скругленный прямоугольник 159">
            <a:hlinkClick r:id="rId52" action="ppaction://hlinksldjump"/>
          </p:cNvPr>
          <p:cNvSpPr>
            <a:spLocks noChangeArrowheads="1"/>
          </p:cNvSpPr>
          <p:nvPr/>
        </p:nvSpPr>
        <p:spPr bwMode="auto">
          <a:xfrm>
            <a:off x="591661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6" name="Скругленный прямоугольник 160">
            <a:hlinkClick r:id="rId53" action="ppaction://hlinksldjump"/>
          </p:cNvPr>
          <p:cNvSpPr>
            <a:spLocks noChangeArrowheads="1"/>
          </p:cNvSpPr>
          <p:nvPr/>
        </p:nvSpPr>
        <p:spPr bwMode="auto">
          <a:xfrm>
            <a:off x="6421438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7" name="Скругленный прямоугольник 161">
            <a:hlinkClick r:id="rId54" action="ppaction://hlinksldjump"/>
          </p:cNvPr>
          <p:cNvSpPr>
            <a:spLocks noChangeArrowheads="1"/>
          </p:cNvSpPr>
          <p:nvPr/>
        </p:nvSpPr>
        <p:spPr bwMode="auto">
          <a:xfrm>
            <a:off x="6926263" y="34591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8" name="Скругленный прямоугольник 162">
            <a:hlinkClick r:id="rId55" action="ppaction://hlinksldjump"/>
          </p:cNvPr>
          <p:cNvSpPr>
            <a:spLocks noChangeArrowheads="1"/>
          </p:cNvSpPr>
          <p:nvPr/>
        </p:nvSpPr>
        <p:spPr bwMode="auto">
          <a:xfrm>
            <a:off x="2374900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29" name="Скругленный прямоугольник 163">
            <a:hlinkClick r:id="rId56" action="ppaction://hlinksldjump"/>
          </p:cNvPr>
          <p:cNvSpPr>
            <a:spLocks noChangeArrowheads="1"/>
          </p:cNvSpPr>
          <p:nvPr/>
        </p:nvSpPr>
        <p:spPr bwMode="auto">
          <a:xfrm>
            <a:off x="2879725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0" name="Скругленный прямоугольник 164">
            <a:hlinkClick r:id="rId57" action="ppaction://hlinksldjump"/>
          </p:cNvPr>
          <p:cNvSpPr>
            <a:spLocks noChangeArrowheads="1"/>
          </p:cNvSpPr>
          <p:nvPr/>
        </p:nvSpPr>
        <p:spPr bwMode="auto">
          <a:xfrm>
            <a:off x="3384550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1" name="Скругленный прямоугольник 165">
            <a:hlinkClick r:id="rId58" action="ppaction://hlinksldjump"/>
          </p:cNvPr>
          <p:cNvSpPr>
            <a:spLocks noChangeArrowheads="1"/>
          </p:cNvSpPr>
          <p:nvPr/>
        </p:nvSpPr>
        <p:spPr bwMode="auto">
          <a:xfrm>
            <a:off x="3889375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2" name="Скругленный прямоугольник 166">
            <a:hlinkClick r:id="rId59" action="ppaction://hlinksldjump"/>
          </p:cNvPr>
          <p:cNvSpPr>
            <a:spLocks noChangeArrowheads="1"/>
          </p:cNvSpPr>
          <p:nvPr/>
        </p:nvSpPr>
        <p:spPr bwMode="auto">
          <a:xfrm>
            <a:off x="440213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3" name="Скругленный прямоугольник 167">
            <a:hlinkClick r:id="rId60" action="ppaction://hlinksldjump"/>
          </p:cNvPr>
          <p:cNvSpPr>
            <a:spLocks noChangeArrowheads="1"/>
          </p:cNvSpPr>
          <p:nvPr/>
        </p:nvSpPr>
        <p:spPr bwMode="auto">
          <a:xfrm>
            <a:off x="490696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4" name="Скругленный прямоугольник 168">
            <a:hlinkClick r:id="rId61" action="ppaction://hlinksldjump"/>
          </p:cNvPr>
          <p:cNvSpPr>
            <a:spLocks noChangeArrowheads="1"/>
          </p:cNvSpPr>
          <p:nvPr/>
        </p:nvSpPr>
        <p:spPr bwMode="auto">
          <a:xfrm>
            <a:off x="541178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5" name="Скругленный прямоугольник 169">
            <a:hlinkClick r:id="rId62" action="ppaction://hlinksldjump"/>
          </p:cNvPr>
          <p:cNvSpPr>
            <a:spLocks noChangeArrowheads="1"/>
          </p:cNvSpPr>
          <p:nvPr/>
        </p:nvSpPr>
        <p:spPr bwMode="auto">
          <a:xfrm>
            <a:off x="591661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6" name="Скругленный прямоугольник 170">
            <a:hlinkClick r:id="rId63" action="ppaction://hlinksldjump"/>
          </p:cNvPr>
          <p:cNvSpPr>
            <a:spLocks noChangeArrowheads="1"/>
          </p:cNvSpPr>
          <p:nvPr/>
        </p:nvSpPr>
        <p:spPr bwMode="auto">
          <a:xfrm>
            <a:off x="6421438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7" name="Скругленный прямоугольник 171">
            <a:hlinkClick r:id="rId64" action="ppaction://hlinksldjump"/>
          </p:cNvPr>
          <p:cNvSpPr>
            <a:spLocks noChangeArrowheads="1"/>
          </p:cNvSpPr>
          <p:nvPr/>
        </p:nvSpPr>
        <p:spPr bwMode="auto">
          <a:xfrm>
            <a:off x="6926263" y="39766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8" name="Скругленный прямоугольник 172">
            <a:hlinkClick r:id="rId65" action="ppaction://hlinksldjump"/>
          </p:cNvPr>
          <p:cNvSpPr>
            <a:spLocks noChangeArrowheads="1"/>
          </p:cNvSpPr>
          <p:nvPr/>
        </p:nvSpPr>
        <p:spPr bwMode="auto">
          <a:xfrm>
            <a:off x="2374900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39" name="Скругленный прямоугольник 173">
            <a:hlinkClick r:id="rId66" action="ppaction://hlinksldjump"/>
          </p:cNvPr>
          <p:cNvSpPr>
            <a:spLocks noChangeArrowheads="1"/>
          </p:cNvSpPr>
          <p:nvPr/>
        </p:nvSpPr>
        <p:spPr bwMode="auto">
          <a:xfrm>
            <a:off x="2879725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0" name="Скругленный прямоугольник 174">
            <a:hlinkClick r:id="rId67" action="ppaction://hlinksldjump"/>
          </p:cNvPr>
          <p:cNvSpPr>
            <a:spLocks noChangeArrowheads="1"/>
          </p:cNvSpPr>
          <p:nvPr/>
        </p:nvSpPr>
        <p:spPr bwMode="auto">
          <a:xfrm>
            <a:off x="3384550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1" name="Скругленный прямоугольник 175">
            <a:hlinkClick r:id="rId68" action="ppaction://hlinksldjump"/>
          </p:cNvPr>
          <p:cNvSpPr>
            <a:spLocks noChangeArrowheads="1"/>
          </p:cNvSpPr>
          <p:nvPr/>
        </p:nvSpPr>
        <p:spPr bwMode="auto">
          <a:xfrm>
            <a:off x="3889375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2" name="Скругленный прямоугольник 176">
            <a:hlinkClick r:id="rId69" action="ppaction://hlinksldjump"/>
          </p:cNvPr>
          <p:cNvSpPr>
            <a:spLocks noChangeArrowheads="1"/>
          </p:cNvSpPr>
          <p:nvPr/>
        </p:nvSpPr>
        <p:spPr bwMode="auto">
          <a:xfrm>
            <a:off x="440213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3" name="Скругленный прямоугольник 177">
            <a:hlinkClick r:id="rId70" action="ppaction://hlinksldjump"/>
          </p:cNvPr>
          <p:cNvSpPr>
            <a:spLocks noChangeArrowheads="1"/>
          </p:cNvSpPr>
          <p:nvPr/>
        </p:nvSpPr>
        <p:spPr bwMode="auto">
          <a:xfrm>
            <a:off x="490696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4" name="Скругленный прямоугольник 178">
            <a:hlinkClick r:id="rId71" action="ppaction://hlinksldjump"/>
          </p:cNvPr>
          <p:cNvSpPr>
            <a:spLocks noChangeArrowheads="1"/>
          </p:cNvSpPr>
          <p:nvPr/>
        </p:nvSpPr>
        <p:spPr bwMode="auto">
          <a:xfrm>
            <a:off x="541178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5" name="Скругленный прямоугольник 179">
            <a:hlinkClick r:id="rId72" action="ppaction://hlinksldjump"/>
          </p:cNvPr>
          <p:cNvSpPr>
            <a:spLocks noChangeArrowheads="1"/>
          </p:cNvSpPr>
          <p:nvPr/>
        </p:nvSpPr>
        <p:spPr bwMode="auto">
          <a:xfrm>
            <a:off x="591661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6" name="Скругленный прямоугольник 180">
            <a:hlinkClick r:id="rId73" action="ppaction://hlinksldjump"/>
          </p:cNvPr>
          <p:cNvSpPr>
            <a:spLocks noChangeArrowheads="1"/>
          </p:cNvSpPr>
          <p:nvPr/>
        </p:nvSpPr>
        <p:spPr bwMode="auto">
          <a:xfrm>
            <a:off x="6421438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7" name="Скругленный прямоугольник 181">
            <a:hlinkClick r:id="rId74" action="ppaction://hlinksldjump"/>
          </p:cNvPr>
          <p:cNvSpPr>
            <a:spLocks noChangeArrowheads="1"/>
          </p:cNvSpPr>
          <p:nvPr/>
        </p:nvSpPr>
        <p:spPr bwMode="auto">
          <a:xfrm>
            <a:off x="6926263" y="451326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8" name="Скругленный прямоугольник 182">
            <a:hlinkClick r:id="rId75" action="ppaction://hlinksldjump"/>
          </p:cNvPr>
          <p:cNvSpPr>
            <a:spLocks noChangeArrowheads="1"/>
          </p:cNvSpPr>
          <p:nvPr/>
        </p:nvSpPr>
        <p:spPr bwMode="auto">
          <a:xfrm>
            <a:off x="2374900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49" name="Скругленный прямоугольник 183">
            <a:hlinkClick r:id="rId76" action="ppaction://hlinksldjump"/>
          </p:cNvPr>
          <p:cNvSpPr>
            <a:spLocks noChangeArrowheads="1"/>
          </p:cNvSpPr>
          <p:nvPr/>
        </p:nvSpPr>
        <p:spPr bwMode="auto">
          <a:xfrm>
            <a:off x="2879725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0" name="Скругленный прямоугольник 184">
            <a:hlinkClick r:id="rId77" action="ppaction://hlinksldjump"/>
          </p:cNvPr>
          <p:cNvSpPr>
            <a:spLocks noChangeArrowheads="1"/>
          </p:cNvSpPr>
          <p:nvPr/>
        </p:nvSpPr>
        <p:spPr bwMode="auto">
          <a:xfrm>
            <a:off x="3384550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1" name="Скругленный прямоугольник 185">
            <a:hlinkClick r:id="rId78" action="ppaction://hlinksldjump"/>
          </p:cNvPr>
          <p:cNvSpPr>
            <a:spLocks noChangeArrowheads="1"/>
          </p:cNvSpPr>
          <p:nvPr/>
        </p:nvSpPr>
        <p:spPr bwMode="auto">
          <a:xfrm>
            <a:off x="3889375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2" name="Скругленный прямоугольник 186">
            <a:hlinkClick r:id="rId79" action="ppaction://hlinksldjump"/>
          </p:cNvPr>
          <p:cNvSpPr>
            <a:spLocks noChangeArrowheads="1"/>
          </p:cNvSpPr>
          <p:nvPr/>
        </p:nvSpPr>
        <p:spPr bwMode="auto">
          <a:xfrm>
            <a:off x="440213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3" name="Скругленный прямоугольник 187">
            <a:hlinkClick r:id="rId80" action="ppaction://hlinksldjump"/>
          </p:cNvPr>
          <p:cNvSpPr>
            <a:spLocks noChangeArrowheads="1"/>
          </p:cNvSpPr>
          <p:nvPr/>
        </p:nvSpPr>
        <p:spPr bwMode="auto">
          <a:xfrm>
            <a:off x="490696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4" name="Скругленный прямоугольник 188">
            <a:hlinkClick r:id="rId81" action="ppaction://hlinksldjump"/>
          </p:cNvPr>
          <p:cNvSpPr>
            <a:spLocks noChangeArrowheads="1"/>
          </p:cNvSpPr>
          <p:nvPr/>
        </p:nvSpPr>
        <p:spPr bwMode="auto">
          <a:xfrm>
            <a:off x="541178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5" name="Скругленный прямоугольник 189">
            <a:hlinkClick r:id="rId82" action="ppaction://hlinksldjump"/>
          </p:cNvPr>
          <p:cNvSpPr>
            <a:spLocks noChangeArrowheads="1"/>
          </p:cNvSpPr>
          <p:nvPr/>
        </p:nvSpPr>
        <p:spPr bwMode="auto">
          <a:xfrm>
            <a:off x="591661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6" name="Скругленный прямоугольник 190">
            <a:hlinkClick r:id="rId83" action="ppaction://hlinksldjump"/>
          </p:cNvPr>
          <p:cNvSpPr>
            <a:spLocks noChangeArrowheads="1"/>
          </p:cNvSpPr>
          <p:nvPr/>
        </p:nvSpPr>
        <p:spPr bwMode="auto">
          <a:xfrm>
            <a:off x="6421438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7" name="Скругленный прямоугольник 191">
            <a:hlinkClick r:id="rId84" action="ppaction://hlinksldjump"/>
          </p:cNvPr>
          <p:cNvSpPr>
            <a:spLocks noChangeArrowheads="1"/>
          </p:cNvSpPr>
          <p:nvPr/>
        </p:nvSpPr>
        <p:spPr bwMode="auto">
          <a:xfrm>
            <a:off x="6926263" y="505618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8" name="Скругленный прямоугольник 192">
            <a:hlinkClick r:id="rId85" action="ppaction://hlinksldjump"/>
          </p:cNvPr>
          <p:cNvSpPr>
            <a:spLocks noChangeArrowheads="1"/>
          </p:cNvSpPr>
          <p:nvPr/>
        </p:nvSpPr>
        <p:spPr bwMode="auto">
          <a:xfrm>
            <a:off x="2374900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59" name="Скругленный прямоугольник 193">
            <a:hlinkClick r:id="rId86" action="ppaction://hlinksldjump"/>
          </p:cNvPr>
          <p:cNvSpPr>
            <a:spLocks noChangeArrowheads="1"/>
          </p:cNvSpPr>
          <p:nvPr/>
        </p:nvSpPr>
        <p:spPr bwMode="auto">
          <a:xfrm>
            <a:off x="2879725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0" name="Скругленный прямоугольник 194">
            <a:hlinkClick r:id="rId87" action="ppaction://hlinksldjump"/>
          </p:cNvPr>
          <p:cNvSpPr>
            <a:spLocks noChangeArrowheads="1"/>
          </p:cNvSpPr>
          <p:nvPr/>
        </p:nvSpPr>
        <p:spPr bwMode="auto">
          <a:xfrm>
            <a:off x="3384550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1" name="Скругленный прямоугольник 195">
            <a:hlinkClick r:id="rId88" action="ppaction://hlinksldjump"/>
          </p:cNvPr>
          <p:cNvSpPr>
            <a:spLocks noChangeArrowheads="1"/>
          </p:cNvSpPr>
          <p:nvPr/>
        </p:nvSpPr>
        <p:spPr bwMode="auto">
          <a:xfrm>
            <a:off x="3889375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2" name="Скругленный прямоугольник 196">
            <a:hlinkClick r:id="rId89" action="ppaction://hlinksldjump"/>
          </p:cNvPr>
          <p:cNvSpPr>
            <a:spLocks noChangeArrowheads="1"/>
          </p:cNvSpPr>
          <p:nvPr/>
        </p:nvSpPr>
        <p:spPr bwMode="auto">
          <a:xfrm>
            <a:off x="440213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3" name="Скругленный прямоугольник 197">
            <a:hlinkClick r:id="rId90" action="ppaction://hlinksldjump"/>
          </p:cNvPr>
          <p:cNvSpPr>
            <a:spLocks noChangeArrowheads="1"/>
          </p:cNvSpPr>
          <p:nvPr/>
        </p:nvSpPr>
        <p:spPr bwMode="auto">
          <a:xfrm>
            <a:off x="490696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4" name="Скругленный прямоугольник 198">
            <a:hlinkClick r:id="rId91" action="ppaction://hlinksldjump"/>
          </p:cNvPr>
          <p:cNvSpPr>
            <a:spLocks noChangeArrowheads="1"/>
          </p:cNvSpPr>
          <p:nvPr/>
        </p:nvSpPr>
        <p:spPr bwMode="auto">
          <a:xfrm>
            <a:off x="541178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5" name="Скругленный прямоугольник 199">
            <a:hlinkClick r:id="rId92" action="ppaction://hlinksldjump"/>
          </p:cNvPr>
          <p:cNvSpPr>
            <a:spLocks noChangeArrowheads="1"/>
          </p:cNvSpPr>
          <p:nvPr/>
        </p:nvSpPr>
        <p:spPr bwMode="auto">
          <a:xfrm>
            <a:off x="591661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6" name="Скругленный прямоугольник 200">
            <a:hlinkClick r:id="rId93" action="ppaction://hlinksldjump"/>
          </p:cNvPr>
          <p:cNvSpPr>
            <a:spLocks noChangeArrowheads="1"/>
          </p:cNvSpPr>
          <p:nvPr/>
        </p:nvSpPr>
        <p:spPr bwMode="auto">
          <a:xfrm>
            <a:off x="6421438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7" name="Скругленный прямоугольник 201">
            <a:hlinkClick r:id="rId94" action="ppaction://hlinksldjump"/>
          </p:cNvPr>
          <p:cNvSpPr>
            <a:spLocks noChangeArrowheads="1"/>
          </p:cNvSpPr>
          <p:nvPr/>
        </p:nvSpPr>
        <p:spPr bwMode="auto">
          <a:xfrm>
            <a:off x="6926263" y="5599113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8" name="Скругленный прямоугольник 202">
            <a:hlinkClick r:id="rId95" action="ppaction://hlinksldjump"/>
          </p:cNvPr>
          <p:cNvSpPr>
            <a:spLocks noChangeArrowheads="1"/>
          </p:cNvSpPr>
          <p:nvPr/>
        </p:nvSpPr>
        <p:spPr bwMode="auto">
          <a:xfrm>
            <a:off x="2374900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69" name="Скругленный прямоугольник 203">
            <a:hlinkClick r:id="rId96" action="ppaction://hlinksldjump"/>
          </p:cNvPr>
          <p:cNvSpPr>
            <a:spLocks noChangeArrowheads="1"/>
          </p:cNvSpPr>
          <p:nvPr/>
        </p:nvSpPr>
        <p:spPr bwMode="auto">
          <a:xfrm>
            <a:off x="2879725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0" name="Скругленный прямоугольник 204">
            <a:hlinkClick r:id="rId97" action="ppaction://hlinksldjump"/>
          </p:cNvPr>
          <p:cNvSpPr>
            <a:spLocks noChangeArrowheads="1"/>
          </p:cNvSpPr>
          <p:nvPr/>
        </p:nvSpPr>
        <p:spPr bwMode="auto">
          <a:xfrm>
            <a:off x="3384550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1" name="Скругленный прямоугольник 205">
            <a:hlinkClick r:id="rId98" action="ppaction://hlinksldjump"/>
          </p:cNvPr>
          <p:cNvSpPr>
            <a:spLocks noChangeArrowheads="1"/>
          </p:cNvSpPr>
          <p:nvPr/>
        </p:nvSpPr>
        <p:spPr bwMode="auto">
          <a:xfrm>
            <a:off x="3889375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2" name="Скругленный прямоугольник 206">
            <a:hlinkClick r:id="rId99" action="ppaction://hlinksldjump"/>
          </p:cNvPr>
          <p:cNvSpPr>
            <a:spLocks noChangeArrowheads="1"/>
          </p:cNvSpPr>
          <p:nvPr/>
        </p:nvSpPr>
        <p:spPr bwMode="auto">
          <a:xfrm>
            <a:off x="440213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3" name="Скругленный прямоугольник 207">
            <a:hlinkClick r:id="rId100" action="ppaction://hlinksldjump"/>
          </p:cNvPr>
          <p:cNvSpPr>
            <a:spLocks noChangeArrowheads="1"/>
          </p:cNvSpPr>
          <p:nvPr/>
        </p:nvSpPr>
        <p:spPr bwMode="auto">
          <a:xfrm>
            <a:off x="490696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4" name="Скругленный прямоугольник 208">
            <a:hlinkClick r:id="rId101" action="ppaction://hlinksldjump"/>
          </p:cNvPr>
          <p:cNvSpPr>
            <a:spLocks noChangeArrowheads="1"/>
          </p:cNvSpPr>
          <p:nvPr/>
        </p:nvSpPr>
        <p:spPr bwMode="auto">
          <a:xfrm>
            <a:off x="541178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5" name="Скругленный прямоугольник 209">
            <a:hlinkClick r:id="rId102" action="ppaction://hlinksldjump"/>
          </p:cNvPr>
          <p:cNvSpPr>
            <a:spLocks noChangeArrowheads="1"/>
          </p:cNvSpPr>
          <p:nvPr/>
        </p:nvSpPr>
        <p:spPr bwMode="auto">
          <a:xfrm>
            <a:off x="591661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6" name="Скругленный прямоугольник 210">
            <a:hlinkClick r:id="rId103" action="ppaction://hlinksldjump"/>
          </p:cNvPr>
          <p:cNvSpPr>
            <a:spLocks noChangeArrowheads="1"/>
          </p:cNvSpPr>
          <p:nvPr/>
        </p:nvSpPr>
        <p:spPr bwMode="auto">
          <a:xfrm>
            <a:off x="6421438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7" name="Скругленный прямоугольник 211">
            <a:hlinkClick r:id="rId104" action="ppaction://hlinksldjump"/>
          </p:cNvPr>
          <p:cNvSpPr>
            <a:spLocks noChangeArrowheads="1"/>
          </p:cNvSpPr>
          <p:nvPr/>
        </p:nvSpPr>
        <p:spPr bwMode="auto">
          <a:xfrm>
            <a:off x="6926263" y="6116638"/>
            <a:ext cx="504825" cy="5175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10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03" name="Скругленный прямоугольник 35"/>
          <p:cNvSpPr>
            <a:spLocks noChangeArrowheads="1"/>
          </p:cNvSpPr>
          <p:nvPr/>
        </p:nvSpPr>
        <p:spPr bwMode="auto">
          <a:xfrm>
            <a:off x="23749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04" name="Скругленный прямоугольник 38"/>
          <p:cNvSpPr>
            <a:spLocks noChangeArrowheads="1"/>
          </p:cNvSpPr>
          <p:nvPr/>
        </p:nvSpPr>
        <p:spPr bwMode="auto">
          <a:xfrm>
            <a:off x="2374900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105" name="Рисунок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12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7" name="Скругленный прямоугольник 35"/>
          <p:cNvSpPr>
            <a:spLocks noChangeArrowheads="1"/>
          </p:cNvSpPr>
          <p:nvPr/>
        </p:nvSpPr>
        <p:spPr bwMode="auto">
          <a:xfrm>
            <a:off x="287972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8" name="Скругленный прямоугольник 38"/>
          <p:cNvSpPr>
            <a:spLocks noChangeArrowheads="1"/>
          </p:cNvSpPr>
          <p:nvPr/>
        </p:nvSpPr>
        <p:spPr bwMode="auto">
          <a:xfrm>
            <a:off x="287972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12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14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51" name="Скругленный прямоугольник 35"/>
          <p:cNvSpPr>
            <a:spLocks noChangeArrowheads="1"/>
          </p:cNvSpPr>
          <p:nvPr/>
        </p:nvSpPr>
        <p:spPr bwMode="auto">
          <a:xfrm>
            <a:off x="3384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52" name="Скругленный прямоугольник 38"/>
          <p:cNvSpPr>
            <a:spLocks noChangeArrowheads="1"/>
          </p:cNvSpPr>
          <p:nvPr/>
        </p:nvSpPr>
        <p:spPr bwMode="auto">
          <a:xfrm>
            <a:off x="3384550" y="13462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15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17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75" name="Скругленный прямоугольник 35"/>
          <p:cNvSpPr>
            <a:spLocks noChangeArrowheads="1"/>
          </p:cNvSpPr>
          <p:nvPr/>
        </p:nvSpPr>
        <p:spPr bwMode="auto">
          <a:xfrm>
            <a:off x="3889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76" name="Скругленный прямоугольник 38"/>
          <p:cNvSpPr>
            <a:spLocks noChangeArrowheads="1"/>
          </p:cNvSpPr>
          <p:nvPr/>
        </p:nvSpPr>
        <p:spPr bwMode="auto">
          <a:xfrm>
            <a:off x="38893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17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19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9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200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20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22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3" name="Скругленный прямоугольник 35"/>
          <p:cNvSpPr>
            <a:spLocks noChangeArrowheads="1"/>
          </p:cNvSpPr>
          <p:nvPr/>
        </p:nvSpPr>
        <p:spPr bwMode="auto">
          <a:xfrm>
            <a:off x="4905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4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22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24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7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8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24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126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1271" name="Скругленный прямоугольник 35"/>
          <p:cNvSpPr>
            <a:spLocks noChangeArrowheads="1"/>
          </p:cNvSpPr>
          <p:nvPr/>
        </p:nvSpPr>
        <p:spPr bwMode="auto">
          <a:xfrm>
            <a:off x="591502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1272" name="Скругленный прямоугольник 38"/>
          <p:cNvSpPr>
            <a:spLocks noChangeArrowheads="1"/>
          </p:cNvSpPr>
          <p:nvPr/>
        </p:nvSpPr>
        <p:spPr bwMode="auto">
          <a:xfrm>
            <a:off x="591502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1273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229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295" name="Скругленный прямоугольник 35"/>
          <p:cNvSpPr>
            <a:spLocks noChangeArrowheads="1"/>
          </p:cNvSpPr>
          <p:nvPr/>
        </p:nvSpPr>
        <p:spPr bwMode="auto">
          <a:xfrm>
            <a:off x="6434138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296" name="Скругленный прямоугольник 38"/>
          <p:cNvSpPr>
            <a:spLocks noChangeArrowheads="1"/>
          </p:cNvSpPr>
          <p:nvPr/>
        </p:nvSpPr>
        <p:spPr bwMode="auto">
          <a:xfrm>
            <a:off x="6434138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2297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331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9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20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1343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3321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434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3" name="Скругленный прямоугольник 35"/>
          <p:cNvSpPr>
            <a:spLocks noChangeArrowheads="1"/>
          </p:cNvSpPr>
          <p:nvPr/>
        </p:nvSpPr>
        <p:spPr bwMode="auto">
          <a:xfrm>
            <a:off x="2374900" y="8159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4" name="Скругленный прямоугольник 38"/>
          <p:cNvSpPr>
            <a:spLocks noChangeArrowheads="1"/>
          </p:cNvSpPr>
          <p:nvPr/>
        </p:nvSpPr>
        <p:spPr bwMode="auto">
          <a:xfrm>
            <a:off x="2374900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434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536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Скругленный прямоугольник 35"/>
          <p:cNvSpPr>
            <a:spLocks noChangeArrowheads="1"/>
          </p:cNvSpPr>
          <p:nvPr/>
        </p:nvSpPr>
        <p:spPr bwMode="auto">
          <a:xfrm>
            <a:off x="2871788" y="8016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5367" name="Скругленный прямоугольник 38"/>
          <p:cNvSpPr>
            <a:spLocks noChangeArrowheads="1"/>
          </p:cNvSpPr>
          <p:nvPr/>
        </p:nvSpPr>
        <p:spPr bwMode="auto">
          <a:xfrm>
            <a:off x="2871788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536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638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Скругленный прямоугольник 35"/>
          <p:cNvSpPr>
            <a:spLocks noChangeArrowheads="1"/>
          </p:cNvSpPr>
          <p:nvPr/>
        </p:nvSpPr>
        <p:spPr bwMode="auto">
          <a:xfrm>
            <a:off x="3395663" y="812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6391" name="Скругленный прямоугольник 38"/>
          <p:cNvSpPr>
            <a:spLocks noChangeArrowheads="1"/>
          </p:cNvSpPr>
          <p:nvPr/>
        </p:nvSpPr>
        <p:spPr bwMode="auto">
          <a:xfrm>
            <a:off x="3395663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639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741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741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741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843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843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18796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844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946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Скругленный прямоугольник 35"/>
          <p:cNvSpPr>
            <a:spLocks noChangeArrowheads="1"/>
          </p:cNvSpPr>
          <p:nvPr/>
        </p:nvSpPr>
        <p:spPr bwMode="auto">
          <a:xfrm>
            <a:off x="4900613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9463" name="Скругленный прямоугольник 38"/>
          <p:cNvSpPr>
            <a:spLocks noChangeArrowheads="1"/>
          </p:cNvSpPr>
          <p:nvPr/>
        </p:nvSpPr>
        <p:spPr bwMode="auto">
          <a:xfrm>
            <a:off x="4900613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946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048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803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048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048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150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Скругленный прямоугольник 35"/>
          <p:cNvSpPr>
            <a:spLocks noChangeArrowheads="1"/>
          </p:cNvSpPr>
          <p:nvPr/>
        </p:nvSpPr>
        <p:spPr bwMode="auto">
          <a:xfrm>
            <a:off x="5919788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1511" name="Скругленный прямоугольник 38"/>
          <p:cNvSpPr>
            <a:spLocks noChangeArrowheads="1"/>
          </p:cNvSpPr>
          <p:nvPr/>
        </p:nvSpPr>
        <p:spPr bwMode="auto">
          <a:xfrm>
            <a:off x="5929313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151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253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253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18653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253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355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355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356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18700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458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4583" name="Скругленный прямоугольник 35"/>
          <p:cNvSpPr>
            <a:spLocks noChangeArrowheads="1"/>
          </p:cNvSpPr>
          <p:nvPr/>
        </p:nvSpPr>
        <p:spPr bwMode="auto">
          <a:xfrm>
            <a:off x="23749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4584" name="Скругленный прямоугольник 38"/>
          <p:cNvSpPr>
            <a:spLocks noChangeArrowheads="1"/>
          </p:cNvSpPr>
          <p:nvPr/>
        </p:nvSpPr>
        <p:spPr bwMode="auto">
          <a:xfrm>
            <a:off x="2374900" y="2400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458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560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Скругленный прямоугольник 35"/>
          <p:cNvSpPr>
            <a:spLocks noChangeArrowheads="1"/>
          </p:cNvSpPr>
          <p:nvPr/>
        </p:nvSpPr>
        <p:spPr bwMode="auto">
          <a:xfrm>
            <a:off x="2881313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7" name="Скругленный прямоугольник 38"/>
          <p:cNvSpPr>
            <a:spLocks noChangeArrowheads="1"/>
          </p:cNvSpPr>
          <p:nvPr/>
        </p:nvSpPr>
        <p:spPr bwMode="auto">
          <a:xfrm>
            <a:off x="2881313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560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662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Скругленный прямоугольник 35"/>
          <p:cNvSpPr>
            <a:spLocks noChangeArrowheads="1"/>
          </p:cNvSpPr>
          <p:nvPr/>
        </p:nvSpPr>
        <p:spPr bwMode="auto">
          <a:xfrm>
            <a:off x="3390900" y="7969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6631" name="Скругленный прямоугольник 38"/>
          <p:cNvSpPr>
            <a:spLocks noChangeArrowheads="1"/>
          </p:cNvSpPr>
          <p:nvPr/>
        </p:nvSpPr>
        <p:spPr bwMode="auto">
          <a:xfrm>
            <a:off x="3390900" y="2400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663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765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765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765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86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867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868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2970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Скругленный прямоугольник 35"/>
          <p:cNvSpPr>
            <a:spLocks noChangeArrowheads="1"/>
          </p:cNvSpPr>
          <p:nvPr/>
        </p:nvSpPr>
        <p:spPr bwMode="auto">
          <a:xfrm>
            <a:off x="4919663" y="806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9703" name="Скругленный прямоугольник 38"/>
          <p:cNvSpPr>
            <a:spLocks noChangeArrowheads="1"/>
          </p:cNvSpPr>
          <p:nvPr/>
        </p:nvSpPr>
        <p:spPr bwMode="auto">
          <a:xfrm>
            <a:off x="4919663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970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072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072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072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174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Скругленный прямоугольник 35"/>
          <p:cNvSpPr>
            <a:spLocks noChangeArrowheads="1"/>
          </p:cNvSpPr>
          <p:nvPr/>
        </p:nvSpPr>
        <p:spPr bwMode="auto">
          <a:xfrm>
            <a:off x="5924550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1751" name="Скругленный прямоугольник 38"/>
          <p:cNvSpPr>
            <a:spLocks noChangeArrowheads="1"/>
          </p:cNvSpPr>
          <p:nvPr/>
        </p:nvSpPr>
        <p:spPr bwMode="auto">
          <a:xfrm>
            <a:off x="5924550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175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277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277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277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379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379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380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Скругленный прямоугольник 34"/>
          <p:cNvSpPr>
            <a:spLocks noChangeArrowheads="1"/>
          </p:cNvSpPr>
          <p:nvPr/>
        </p:nvSpPr>
        <p:spPr bwMode="auto">
          <a:xfrm>
            <a:off x="1870075" y="24098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482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4823" name="Скругленный прямоугольник 35"/>
          <p:cNvSpPr>
            <a:spLocks noChangeArrowheads="1"/>
          </p:cNvSpPr>
          <p:nvPr/>
        </p:nvSpPr>
        <p:spPr bwMode="auto">
          <a:xfrm>
            <a:off x="2370138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4824" name="Скругленный прямоугольник 38"/>
          <p:cNvSpPr>
            <a:spLocks noChangeArrowheads="1"/>
          </p:cNvSpPr>
          <p:nvPr/>
        </p:nvSpPr>
        <p:spPr bwMode="auto">
          <a:xfrm>
            <a:off x="237966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482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584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Скругленный прямоугольник 35"/>
          <p:cNvSpPr>
            <a:spLocks noChangeArrowheads="1"/>
          </p:cNvSpPr>
          <p:nvPr/>
        </p:nvSpPr>
        <p:spPr bwMode="auto">
          <a:xfrm>
            <a:off x="286702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5847" name="Скругленный прямоугольник 38"/>
          <p:cNvSpPr>
            <a:spLocks noChangeArrowheads="1"/>
          </p:cNvSpPr>
          <p:nvPr/>
        </p:nvSpPr>
        <p:spPr bwMode="auto">
          <a:xfrm>
            <a:off x="2867025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584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9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686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Скругленный прямоугольник 35"/>
          <p:cNvSpPr>
            <a:spLocks noChangeArrowheads="1"/>
          </p:cNvSpPr>
          <p:nvPr/>
        </p:nvSpPr>
        <p:spPr bwMode="auto">
          <a:xfrm>
            <a:off x="3386138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6871" name="Скругленный прямоугольник 38"/>
          <p:cNvSpPr>
            <a:spLocks noChangeArrowheads="1"/>
          </p:cNvSpPr>
          <p:nvPr/>
        </p:nvSpPr>
        <p:spPr bwMode="auto">
          <a:xfrm>
            <a:off x="3386138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687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3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789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Скругленный прямоугольник 35"/>
          <p:cNvSpPr>
            <a:spLocks noChangeArrowheads="1"/>
          </p:cNvSpPr>
          <p:nvPr/>
        </p:nvSpPr>
        <p:spPr bwMode="auto">
          <a:xfrm>
            <a:off x="3898900" y="8175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789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789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7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891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128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891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892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3994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Скругленный прямоугольник 35"/>
          <p:cNvSpPr>
            <a:spLocks noChangeArrowheads="1"/>
          </p:cNvSpPr>
          <p:nvPr/>
        </p:nvSpPr>
        <p:spPr bwMode="auto">
          <a:xfrm>
            <a:off x="4910138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39943" name="Скругленный прямоугольник 38"/>
          <p:cNvSpPr>
            <a:spLocks noChangeArrowheads="1"/>
          </p:cNvSpPr>
          <p:nvPr/>
        </p:nvSpPr>
        <p:spPr bwMode="auto">
          <a:xfrm>
            <a:off x="49006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3994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5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096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16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096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096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9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198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Скругленный прямоугольник 35"/>
          <p:cNvSpPr>
            <a:spLocks noChangeArrowheads="1"/>
          </p:cNvSpPr>
          <p:nvPr/>
        </p:nvSpPr>
        <p:spPr bwMode="auto">
          <a:xfrm>
            <a:off x="5919788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1991" name="Скругленный прямоугольник 38"/>
          <p:cNvSpPr>
            <a:spLocks noChangeArrowheads="1"/>
          </p:cNvSpPr>
          <p:nvPr/>
        </p:nvSpPr>
        <p:spPr bwMode="auto">
          <a:xfrm>
            <a:off x="5929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199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3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301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191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301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301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7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403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403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404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1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29337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506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2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5063" name="Скругленный прямоугольник 35"/>
          <p:cNvSpPr>
            <a:spLocks noChangeArrowheads="1"/>
          </p:cNvSpPr>
          <p:nvPr/>
        </p:nvSpPr>
        <p:spPr bwMode="auto">
          <a:xfrm>
            <a:off x="2360613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5064" name="Скругленный прямоугольник 38"/>
          <p:cNvSpPr>
            <a:spLocks noChangeArrowheads="1"/>
          </p:cNvSpPr>
          <p:nvPr/>
        </p:nvSpPr>
        <p:spPr bwMode="auto">
          <a:xfrm>
            <a:off x="2360613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506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608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6" name="Скругленный прямоугольник 35"/>
          <p:cNvSpPr>
            <a:spLocks noChangeArrowheads="1"/>
          </p:cNvSpPr>
          <p:nvPr/>
        </p:nvSpPr>
        <p:spPr bwMode="auto">
          <a:xfrm>
            <a:off x="2881313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6087" name="Скругленный прямоугольник 38"/>
          <p:cNvSpPr>
            <a:spLocks noChangeArrowheads="1"/>
          </p:cNvSpPr>
          <p:nvPr/>
        </p:nvSpPr>
        <p:spPr bwMode="auto">
          <a:xfrm>
            <a:off x="2881313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608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710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Скругленный прямоугольник 35"/>
          <p:cNvSpPr>
            <a:spLocks noChangeArrowheads="1"/>
          </p:cNvSpPr>
          <p:nvPr/>
        </p:nvSpPr>
        <p:spPr bwMode="auto">
          <a:xfrm>
            <a:off x="3395663" y="7969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7111" name="Скругленный прямоугольник 38"/>
          <p:cNvSpPr>
            <a:spLocks noChangeArrowheads="1"/>
          </p:cNvSpPr>
          <p:nvPr/>
        </p:nvSpPr>
        <p:spPr bwMode="auto">
          <a:xfrm>
            <a:off x="3395663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711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3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813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16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813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813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7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4915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6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915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4916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1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018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2" name="Скругленный прямоугольник 35"/>
          <p:cNvSpPr>
            <a:spLocks noChangeArrowheads="1"/>
          </p:cNvSpPr>
          <p:nvPr/>
        </p:nvSpPr>
        <p:spPr bwMode="auto">
          <a:xfrm>
            <a:off x="4910138" y="8143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0183" name="Скругленный прямоугольник 38"/>
          <p:cNvSpPr>
            <a:spLocks noChangeArrowheads="1"/>
          </p:cNvSpPr>
          <p:nvPr/>
        </p:nvSpPr>
        <p:spPr bwMode="auto">
          <a:xfrm>
            <a:off x="491013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018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5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120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0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120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9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222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Скругленный прямоугольник 35"/>
          <p:cNvSpPr>
            <a:spLocks noChangeArrowheads="1"/>
          </p:cNvSpPr>
          <p:nvPr/>
        </p:nvSpPr>
        <p:spPr bwMode="auto">
          <a:xfrm>
            <a:off x="5910263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2231" name="Скругленный прямоугольник 38"/>
          <p:cNvSpPr>
            <a:spLocks noChangeArrowheads="1"/>
          </p:cNvSpPr>
          <p:nvPr/>
        </p:nvSpPr>
        <p:spPr bwMode="auto">
          <a:xfrm>
            <a:off x="5910263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223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3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325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Скругленный прямоугольник 35"/>
          <p:cNvSpPr>
            <a:spLocks noChangeArrowheads="1"/>
          </p:cNvSpPr>
          <p:nvPr/>
        </p:nvSpPr>
        <p:spPr bwMode="auto">
          <a:xfrm>
            <a:off x="6415088" y="8143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3255" name="Скругленный прямоугольник 38"/>
          <p:cNvSpPr>
            <a:spLocks noChangeArrowheads="1"/>
          </p:cNvSpPr>
          <p:nvPr/>
        </p:nvSpPr>
        <p:spPr bwMode="auto">
          <a:xfrm>
            <a:off x="64150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325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7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42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4279" name="Скругленный прямоугольник 38"/>
          <p:cNvSpPr>
            <a:spLocks noChangeArrowheads="1"/>
          </p:cNvSpPr>
          <p:nvPr/>
        </p:nvSpPr>
        <p:spPr bwMode="auto">
          <a:xfrm>
            <a:off x="692943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428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1" name="Скругленный прямоугольник 34"/>
          <p:cNvSpPr>
            <a:spLocks noChangeArrowheads="1"/>
          </p:cNvSpPr>
          <p:nvPr/>
        </p:nvSpPr>
        <p:spPr bwMode="auto">
          <a:xfrm>
            <a:off x="1855788" y="3467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530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2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5303" name="Скругленный прямоугольник 35"/>
          <p:cNvSpPr>
            <a:spLocks noChangeArrowheads="1"/>
          </p:cNvSpPr>
          <p:nvPr/>
        </p:nvSpPr>
        <p:spPr bwMode="auto">
          <a:xfrm>
            <a:off x="2376488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5304" name="Скругленный прямоугольник 38"/>
          <p:cNvSpPr>
            <a:spLocks noChangeArrowheads="1"/>
          </p:cNvSpPr>
          <p:nvPr/>
        </p:nvSpPr>
        <p:spPr bwMode="auto">
          <a:xfrm>
            <a:off x="2376488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530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632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Скругленный прямоугольник 35"/>
          <p:cNvSpPr>
            <a:spLocks noChangeArrowheads="1"/>
          </p:cNvSpPr>
          <p:nvPr/>
        </p:nvSpPr>
        <p:spPr bwMode="auto">
          <a:xfrm>
            <a:off x="2876550" y="8096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6327" name="Скругленный прямоугольник 38"/>
          <p:cNvSpPr>
            <a:spLocks noChangeArrowheads="1"/>
          </p:cNvSpPr>
          <p:nvPr/>
        </p:nvSpPr>
        <p:spPr bwMode="auto">
          <a:xfrm>
            <a:off x="287655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632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9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734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0" name="Скругленный прямоугольник 35"/>
          <p:cNvSpPr>
            <a:spLocks noChangeArrowheads="1"/>
          </p:cNvSpPr>
          <p:nvPr/>
        </p:nvSpPr>
        <p:spPr bwMode="auto">
          <a:xfrm>
            <a:off x="33718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7351" name="Скругленный прямоугольник 38"/>
          <p:cNvSpPr>
            <a:spLocks noChangeArrowheads="1"/>
          </p:cNvSpPr>
          <p:nvPr/>
        </p:nvSpPr>
        <p:spPr bwMode="auto">
          <a:xfrm>
            <a:off x="3386138" y="40020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735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3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837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837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837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7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5939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939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5940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1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042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2" name="Скругленный прямоугольник 35"/>
          <p:cNvSpPr>
            <a:spLocks noChangeArrowheads="1"/>
          </p:cNvSpPr>
          <p:nvPr/>
        </p:nvSpPr>
        <p:spPr bwMode="auto">
          <a:xfrm>
            <a:off x="4905375" y="806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0423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39909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042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5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144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44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144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9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246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0" name="Скругленный прямоугольник 35"/>
          <p:cNvSpPr>
            <a:spLocks noChangeArrowheads="1"/>
          </p:cNvSpPr>
          <p:nvPr/>
        </p:nvSpPr>
        <p:spPr bwMode="auto">
          <a:xfrm>
            <a:off x="5924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2471" name="Скругленный прямоугольник 38"/>
          <p:cNvSpPr>
            <a:spLocks noChangeArrowheads="1"/>
          </p:cNvSpPr>
          <p:nvPr/>
        </p:nvSpPr>
        <p:spPr bwMode="auto">
          <a:xfrm>
            <a:off x="592455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247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3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349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32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349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40020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349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7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451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451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40005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452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1" name="Скругленный прямоугольник 34"/>
          <p:cNvSpPr>
            <a:spLocks noChangeArrowheads="1"/>
          </p:cNvSpPr>
          <p:nvPr/>
        </p:nvSpPr>
        <p:spPr bwMode="auto">
          <a:xfrm>
            <a:off x="1871663" y="40100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554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2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5543" name="Скругленный прямоугольник 35"/>
          <p:cNvSpPr>
            <a:spLocks noChangeArrowheads="1"/>
          </p:cNvSpPr>
          <p:nvPr/>
        </p:nvSpPr>
        <p:spPr bwMode="auto">
          <a:xfrm>
            <a:off x="2362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5544" name="Скругленный прямоугольник 38"/>
          <p:cNvSpPr>
            <a:spLocks noChangeArrowheads="1"/>
          </p:cNvSpPr>
          <p:nvPr/>
        </p:nvSpPr>
        <p:spPr bwMode="auto">
          <a:xfrm>
            <a:off x="2362200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554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656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6" name="Скругленный прямоугольник 35"/>
          <p:cNvSpPr>
            <a:spLocks noChangeArrowheads="1"/>
          </p:cNvSpPr>
          <p:nvPr/>
        </p:nvSpPr>
        <p:spPr bwMode="auto">
          <a:xfrm>
            <a:off x="2881313" y="8159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6567" name="Скругленный прямоугольник 38"/>
          <p:cNvSpPr>
            <a:spLocks noChangeArrowheads="1"/>
          </p:cNvSpPr>
          <p:nvPr/>
        </p:nvSpPr>
        <p:spPr bwMode="auto">
          <a:xfrm>
            <a:off x="2881313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656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9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758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0" name="Скругленный прямоугольник 35"/>
          <p:cNvSpPr>
            <a:spLocks noChangeArrowheads="1"/>
          </p:cNvSpPr>
          <p:nvPr/>
        </p:nvSpPr>
        <p:spPr bwMode="auto">
          <a:xfrm>
            <a:off x="3386138" y="81597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7591" name="Скругленный прямоугольник 38"/>
          <p:cNvSpPr>
            <a:spLocks noChangeArrowheads="1"/>
          </p:cNvSpPr>
          <p:nvPr/>
        </p:nvSpPr>
        <p:spPr bwMode="auto">
          <a:xfrm>
            <a:off x="3386138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759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3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861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8615" name="Скругленный прямоугольник 38"/>
          <p:cNvSpPr>
            <a:spLocks noChangeArrowheads="1"/>
          </p:cNvSpPr>
          <p:nvPr/>
        </p:nvSpPr>
        <p:spPr bwMode="auto">
          <a:xfrm>
            <a:off x="3886200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861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7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6963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963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964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41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066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2" name="Скругленный прямоугольник 35"/>
          <p:cNvSpPr>
            <a:spLocks noChangeArrowheads="1"/>
          </p:cNvSpPr>
          <p:nvPr/>
        </p:nvSpPr>
        <p:spPr bwMode="auto">
          <a:xfrm>
            <a:off x="4910138" y="806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0663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066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5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168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68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45259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168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9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270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0" name="Скругленный прямоугольник 35"/>
          <p:cNvSpPr>
            <a:spLocks noChangeArrowheads="1"/>
          </p:cNvSpPr>
          <p:nvPr/>
        </p:nvSpPr>
        <p:spPr bwMode="auto">
          <a:xfrm>
            <a:off x="5929313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2711" name="Скругленный прямоугольник 38"/>
          <p:cNvSpPr>
            <a:spLocks noChangeArrowheads="1"/>
          </p:cNvSpPr>
          <p:nvPr/>
        </p:nvSpPr>
        <p:spPr bwMode="auto">
          <a:xfrm>
            <a:off x="5929313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271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3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373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373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373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7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475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475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476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1" name="Скругленный прямоугольник 34"/>
          <p:cNvSpPr>
            <a:spLocks noChangeArrowheads="1"/>
          </p:cNvSpPr>
          <p:nvPr/>
        </p:nvSpPr>
        <p:spPr bwMode="auto">
          <a:xfrm>
            <a:off x="1857375" y="45386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578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5783" name="Скругленный прямоугольник 35"/>
          <p:cNvSpPr>
            <a:spLocks noChangeArrowheads="1"/>
          </p:cNvSpPr>
          <p:nvPr/>
        </p:nvSpPr>
        <p:spPr bwMode="auto">
          <a:xfrm>
            <a:off x="2370138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5784" name="Скругленный прямоугольник 38"/>
          <p:cNvSpPr>
            <a:spLocks noChangeArrowheads="1"/>
          </p:cNvSpPr>
          <p:nvPr/>
        </p:nvSpPr>
        <p:spPr bwMode="auto">
          <a:xfrm>
            <a:off x="2370138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578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680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6" name="Скругленный прямоугольник 35"/>
          <p:cNvSpPr>
            <a:spLocks noChangeArrowheads="1"/>
          </p:cNvSpPr>
          <p:nvPr/>
        </p:nvSpPr>
        <p:spPr bwMode="auto">
          <a:xfrm>
            <a:off x="28956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6807" name="Скругленный прямоугольник 38"/>
          <p:cNvSpPr>
            <a:spLocks noChangeArrowheads="1"/>
          </p:cNvSpPr>
          <p:nvPr/>
        </p:nvSpPr>
        <p:spPr bwMode="auto">
          <a:xfrm>
            <a:off x="2895600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680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9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782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0" name="Скругленный прямоугольник 35"/>
          <p:cNvSpPr>
            <a:spLocks noChangeArrowheads="1"/>
          </p:cNvSpPr>
          <p:nvPr/>
        </p:nvSpPr>
        <p:spPr bwMode="auto">
          <a:xfrm>
            <a:off x="3392488" y="7969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7831" name="Скругленный прямоугольник 38"/>
          <p:cNvSpPr>
            <a:spLocks noChangeArrowheads="1"/>
          </p:cNvSpPr>
          <p:nvPr/>
        </p:nvSpPr>
        <p:spPr bwMode="auto">
          <a:xfrm>
            <a:off x="3392488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783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885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4" name="Скругленный прямоугольник 35"/>
          <p:cNvSpPr>
            <a:spLocks noChangeArrowheads="1"/>
          </p:cNvSpPr>
          <p:nvPr/>
        </p:nvSpPr>
        <p:spPr bwMode="auto">
          <a:xfrm>
            <a:off x="3906838" y="8064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8855" name="Скругленный прямоугольник 38"/>
          <p:cNvSpPr>
            <a:spLocks noChangeArrowheads="1"/>
          </p:cNvSpPr>
          <p:nvPr/>
        </p:nvSpPr>
        <p:spPr bwMode="auto">
          <a:xfrm>
            <a:off x="3906838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885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7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798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8" name="Скругленный прямоугольник 35"/>
          <p:cNvSpPr>
            <a:spLocks noChangeArrowheads="1"/>
          </p:cNvSpPr>
          <p:nvPr/>
        </p:nvSpPr>
        <p:spPr bwMode="auto">
          <a:xfrm>
            <a:off x="4400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987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988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81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090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2" name="Скругленный прямоугольник 35"/>
          <p:cNvSpPr>
            <a:spLocks noChangeArrowheads="1"/>
          </p:cNvSpPr>
          <p:nvPr/>
        </p:nvSpPr>
        <p:spPr bwMode="auto">
          <a:xfrm>
            <a:off x="4899025" y="8191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0903" name="Скругленный прямоугольник 38"/>
          <p:cNvSpPr>
            <a:spLocks noChangeArrowheads="1"/>
          </p:cNvSpPr>
          <p:nvPr/>
        </p:nvSpPr>
        <p:spPr bwMode="auto">
          <a:xfrm>
            <a:off x="4911725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090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5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192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2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192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9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294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0" name="Скругленный прямоугольник 35"/>
          <p:cNvSpPr>
            <a:spLocks noChangeArrowheads="1"/>
          </p:cNvSpPr>
          <p:nvPr/>
        </p:nvSpPr>
        <p:spPr bwMode="auto">
          <a:xfrm>
            <a:off x="5943600" y="7921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2951" name="Скругленный прямоугольник 38"/>
          <p:cNvSpPr>
            <a:spLocks noChangeArrowheads="1"/>
          </p:cNvSpPr>
          <p:nvPr/>
        </p:nvSpPr>
        <p:spPr bwMode="auto">
          <a:xfrm>
            <a:off x="5924550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295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3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397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397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397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7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499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499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500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001" name="Скругленный прямоугольник 34"/>
          <p:cNvSpPr>
            <a:spLocks noChangeArrowheads="1"/>
          </p:cNvSpPr>
          <p:nvPr/>
        </p:nvSpPr>
        <p:spPr bwMode="auto">
          <a:xfrm>
            <a:off x="1865313" y="50673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602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2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6023" name="Скругленный прямоугольник 35"/>
          <p:cNvSpPr>
            <a:spLocks noChangeArrowheads="1"/>
          </p:cNvSpPr>
          <p:nvPr/>
        </p:nvSpPr>
        <p:spPr bwMode="auto">
          <a:xfrm>
            <a:off x="23876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6024" name="Скругленный прямоугольник 38"/>
          <p:cNvSpPr>
            <a:spLocks noChangeArrowheads="1"/>
          </p:cNvSpPr>
          <p:nvPr/>
        </p:nvSpPr>
        <p:spPr bwMode="auto">
          <a:xfrm>
            <a:off x="2373313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6025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704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6" name="Скругленный прямоугольник 35"/>
          <p:cNvSpPr>
            <a:spLocks noChangeArrowheads="1"/>
          </p:cNvSpPr>
          <p:nvPr/>
        </p:nvSpPr>
        <p:spPr bwMode="auto">
          <a:xfrm>
            <a:off x="28829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7047" name="Скругленный прямоугольник 38"/>
          <p:cNvSpPr>
            <a:spLocks noChangeArrowheads="1"/>
          </p:cNvSpPr>
          <p:nvPr/>
        </p:nvSpPr>
        <p:spPr bwMode="auto">
          <a:xfrm>
            <a:off x="2882900" y="55880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704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9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806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0" name="Скругленный прямоугольник 35"/>
          <p:cNvSpPr>
            <a:spLocks noChangeArrowheads="1"/>
          </p:cNvSpPr>
          <p:nvPr/>
        </p:nvSpPr>
        <p:spPr bwMode="auto">
          <a:xfrm>
            <a:off x="3382963" y="7985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8071" name="Скругленный прямоугольник 38"/>
          <p:cNvSpPr>
            <a:spLocks noChangeArrowheads="1"/>
          </p:cNvSpPr>
          <p:nvPr/>
        </p:nvSpPr>
        <p:spPr bwMode="auto">
          <a:xfrm>
            <a:off x="3382963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807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3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8909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4" name="Скругленный прямоугольник 35"/>
          <p:cNvSpPr>
            <a:spLocks noChangeArrowheads="1"/>
          </p:cNvSpPr>
          <p:nvPr/>
        </p:nvSpPr>
        <p:spPr bwMode="auto">
          <a:xfrm>
            <a:off x="3895725" y="8175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9095" name="Скругленный прямоугольник 38"/>
          <p:cNvSpPr>
            <a:spLocks noChangeArrowheads="1"/>
          </p:cNvSpPr>
          <p:nvPr/>
        </p:nvSpPr>
        <p:spPr bwMode="auto">
          <a:xfrm>
            <a:off x="3895725" y="55895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8909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7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011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8" name="Скругленный прямоугольник 35"/>
          <p:cNvSpPr>
            <a:spLocks noChangeArrowheads="1"/>
          </p:cNvSpPr>
          <p:nvPr/>
        </p:nvSpPr>
        <p:spPr bwMode="auto">
          <a:xfrm>
            <a:off x="4410075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011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012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1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3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114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2" name="Скругленный прямоугольник 35"/>
          <p:cNvSpPr>
            <a:spLocks noChangeArrowheads="1"/>
          </p:cNvSpPr>
          <p:nvPr/>
        </p:nvSpPr>
        <p:spPr bwMode="auto">
          <a:xfrm>
            <a:off x="4911725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1143" name="Скругленный прямоугольник 38"/>
          <p:cNvSpPr>
            <a:spLocks noChangeArrowheads="1"/>
          </p:cNvSpPr>
          <p:nvPr/>
        </p:nvSpPr>
        <p:spPr bwMode="auto">
          <a:xfrm>
            <a:off x="4911725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114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5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216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0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16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216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9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318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8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0" name="Скругленный прямоугольник 35"/>
          <p:cNvSpPr>
            <a:spLocks noChangeArrowheads="1"/>
          </p:cNvSpPr>
          <p:nvPr/>
        </p:nvSpPr>
        <p:spPr bwMode="auto">
          <a:xfrm>
            <a:off x="594042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3191" name="Скругленный прямоугольник 38"/>
          <p:cNvSpPr>
            <a:spLocks noChangeArrowheads="1"/>
          </p:cNvSpPr>
          <p:nvPr/>
        </p:nvSpPr>
        <p:spPr bwMode="auto">
          <a:xfrm>
            <a:off x="5921375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319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3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421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4" name="Скругленный прямоугольник 35"/>
          <p:cNvSpPr>
            <a:spLocks noChangeArrowheads="1"/>
          </p:cNvSpPr>
          <p:nvPr/>
        </p:nvSpPr>
        <p:spPr bwMode="auto">
          <a:xfrm>
            <a:off x="6429375" y="80010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421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55895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421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7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523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523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55975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524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41" name="Скругленный прямоугольник 34"/>
          <p:cNvSpPr>
            <a:spLocks noChangeArrowheads="1"/>
          </p:cNvSpPr>
          <p:nvPr/>
        </p:nvSpPr>
        <p:spPr bwMode="auto">
          <a:xfrm>
            <a:off x="1868488" y="55991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626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2" name="Скругленный прямоугольник 35"/>
          <p:cNvSpPr>
            <a:spLocks noChangeArrowheads="1"/>
          </p:cNvSpPr>
          <p:nvPr/>
        </p:nvSpPr>
        <p:spPr bwMode="auto">
          <a:xfrm>
            <a:off x="2365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6263" name="Скругленный прямоугольник 38"/>
          <p:cNvSpPr>
            <a:spLocks noChangeArrowheads="1"/>
          </p:cNvSpPr>
          <p:nvPr/>
        </p:nvSpPr>
        <p:spPr bwMode="auto">
          <a:xfrm>
            <a:off x="2371725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626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5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728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28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6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7287" name="Скругленный прямоугольник 35"/>
          <p:cNvSpPr>
            <a:spLocks noChangeArrowheads="1"/>
          </p:cNvSpPr>
          <p:nvPr/>
        </p:nvSpPr>
        <p:spPr bwMode="auto">
          <a:xfrm>
            <a:off x="2882900" y="796925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7288" name="Скругленный прямоугольник 38"/>
          <p:cNvSpPr>
            <a:spLocks noChangeArrowheads="1"/>
          </p:cNvSpPr>
          <p:nvPr/>
        </p:nvSpPr>
        <p:spPr bwMode="auto">
          <a:xfrm>
            <a:off x="2882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7289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830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0" name="Скругленный прямоугольник 35"/>
          <p:cNvSpPr>
            <a:spLocks noChangeArrowheads="1"/>
          </p:cNvSpPr>
          <p:nvPr/>
        </p:nvSpPr>
        <p:spPr bwMode="auto">
          <a:xfrm>
            <a:off x="3381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8311" name="Скругленный прямоугольник 38"/>
          <p:cNvSpPr>
            <a:spLocks noChangeArrowheads="1"/>
          </p:cNvSpPr>
          <p:nvPr/>
        </p:nvSpPr>
        <p:spPr bwMode="auto">
          <a:xfrm>
            <a:off x="3381375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831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3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9933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33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4" name="Скругленный прямоугольник 35"/>
          <p:cNvSpPr>
            <a:spLocks noChangeArrowheads="1"/>
          </p:cNvSpPr>
          <p:nvPr/>
        </p:nvSpPr>
        <p:spPr bwMode="auto">
          <a:xfrm>
            <a:off x="3886200" y="793750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9335" name="Скругленный прямоугольник 38"/>
          <p:cNvSpPr>
            <a:spLocks noChangeArrowheads="1"/>
          </p:cNvSpPr>
          <p:nvPr/>
        </p:nvSpPr>
        <p:spPr bwMode="auto">
          <a:xfrm>
            <a:off x="3900488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933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7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035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8" name="Скругленный прямоугольник 35"/>
          <p:cNvSpPr>
            <a:spLocks noChangeArrowheads="1"/>
          </p:cNvSpPr>
          <p:nvPr/>
        </p:nvSpPr>
        <p:spPr bwMode="auto">
          <a:xfrm>
            <a:off x="44196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0359" name="Скругленный прямоугольник 38"/>
          <p:cNvSpPr>
            <a:spLocks noChangeArrowheads="1"/>
          </p:cNvSpPr>
          <p:nvPr/>
        </p:nvSpPr>
        <p:spPr bwMode="auto">
          <a:xfrm>
            <a:off x="440055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036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61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79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1380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2" name="Скругленный прямоугольник 35"/>
          <p:cNvSpPr>
            <a:spLocks noChangeArrowheads="1"/>
          </p:cNvSpPr>
          <p:nvPr/>
        </p:nvSpPr>
        <p:spPr bwMode="auto">
          <a:xfrm>
            <a:off x="4905375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1383" name="Скругленный прямоугольник 38"/>
          <p:cNvSpPr>
            <a:spLocks noChangeArrowheads="1"/>
          </p:cNvSpPr>
          <p:nvPr/>
        </p:nvSpPr>
        <p:spPr bwMode="auto">
          <a:xfrm>
            <a:off x="4905375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1384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5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3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240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5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6" name="Скругленный прямоугольник 35"/>
          <p:cNvSpPr>
            <a:spLocks noChangeArrowheads="1"/>
          </p:cNvSpPr>
          <p:nvPr/>
        </p:nvSpPr>
        <p:spPr bwMode="auto">
          <a:xfrm>
            <a:off x="5410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2407" name="Скругленный прямоугольник 38"/>
          <p:cNvSpPr>
            <a:spLocks noChangeArrowheads="1"/>
          </p:cNvSpPr>
          <p:nvPr/>
        </p:nvSpPr>
        <p:spPr bwMode="auto">
          <a:xfrm>
            <a:off x="54102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2408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9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7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342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2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0" name="Скругленный прямоугольник 35"/>
          <p:cNvSpPr>
            <a:spLocks noChangeArrowheads="1"/>
          </p:cNvSpPr>
          <p:nvPr/>
        </p:nvSpPr>
        <p:spPr bwMode="auto">
          <a:xfrm>
            <a:off x="5927725" y="788988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3431" name="Скругленный прямоугольник 38"/>
          <p:cNvSpPr>
            <a:spLocks noChangeArrowheads="1"/>
          </p:cNvSpPr>
          <p:nvPr/>
        </p:nvSpPr>
        <p:spPr bwMode="auto">
          <a:xfrm>
            <a:off x="5927725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3432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3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1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445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53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4" name="Скругленный прямоугольник 35"/>
          <p:cNvSpPr>
            <a:spLocks noChangeArrowheads="1"/>
          </p:cNvSpPr>
          <p:nvPr/>
        </p:nvSpPr>
        <p:spPr bwMode="auto">
          <a:xfrm>
            <a:off x="643255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4455" name="Скругленный прямоугольник 38"/>
          <p:cNvSpPr>
            <a:spLocks noChangeArrowheads="1"/>
          </p:cNvSpPr>
          <p:nvPr/>
        </p:nvSpPr>
        <p:spPr bwMode="auto">
          <a:xfrm>
            <a:off x="6429375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4456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7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88975"/>
            <a:ext cx="5780087" cy="603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5" name="TextBox 6"/>
          <p:cNvSpPr txBox="1">
            <a:spLocks noChangeArrowheads="1"/>
          </p:cNvSpPr>
          <p:nvPr/>
        </p:nvSpPr>
        <p:spPr bwMode="auto">
          <a:xfrm flipH="1">
            <a:off x="1377950" y="-36513"/>
            <a:ext cx="6477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TextBookC-Bold"/>
              </a:rPr>
              <a:t>Таблиця множення</a:t>
            </a:r>
          </a:p>
        </p:txBody>
      </p:sp>
      <p:pic>
        <p:nvPicPr>
          <p:cNvPr id="105476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953000"/>
            <a:ext cx="12922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7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53000"/>
            <a:ext cx="12414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8" name="Скругленный прямоугольник 35"/>
          <p:cNvSpPr>
            <a:spLocks noChangeArrowheads="1"/>
          </p:cNvSpPr>
          <p:nvPr/>
        </p:nvSpPr>
        <p:spPr bwMode="auto">
          <a:xfrm>
            <a:off x="6934200" y="80486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05479" name="Скругленный прямоугольник 38"/>
          <p:cNvSpPr>
            <a:spLocks noChangeArrowheads="1"/>
          </p:cNvSpPr>
          <p:nvPr/>
        </p:nvSpPr>
        <p:spPr bwMode="auto">
          <a:xfrm>
            <a:off x="69342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00B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05480" name="Рисунок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838200"/>
            <a:ext cx="79216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81" name="Скругленный прямоугольник 34"/>
          <p:cNvSpPr>
            <a:spLocks noChangeArrowheads="1"/>
          </p:cNvSpPr>
          <p:nvPr/>
        </p:nvSpPr>
        <p:spPr bwMode="auto">
          <a:xfrm>
            <a:off x="1866900" y="6119813"/>
            <a:ext cx="504825" cy="517525"/>
          </a:xfrm>
          <a:prstGeom prst="roundRect">
            <a:avLst>
              <a:gd name="adj" fmla="val 16667"/>
            </a:avLst>
          </a:prstGeom>
          <a:solidFill>
            <a:srgbClr val="FFFF0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1216</Words>
  <Application>Microsoft Office PowerPoint</Application>
  <PresentationFormat>Экран (4:3)</PresentationFormat>
  <Paragraphs>303</Paragraphs>
  <Slides>101</Slides>
  <Notes>101</Notes>
  <HiddenSlides>100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101</vt:i4>
      </vt:variant>
    </vt:vector>
  </HeadingPairs>
  <TitlesOfParts>
    <vt:vector size="105" baseType="lpstr">
      <vt:lpstr>Arial</vt:lpstr>
      <vt:lpstr>Calibri</vt:lpstr>
      <vt:lpstr>TextBookC-Bold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</dc:creator>
  <cp:lastModifiedBy>Masha</cp:lastModifiedBy>
  <cp:revision>46</cp:revision>
  <cp:lastPrinted>1601-01-01T00:00:00Z</cp:lastPrinted>
  <dcterms:created xsi:type="dcterms:W3CDTF">2015-04-08T12:24:22Z</dcterms:created>
  <dcterms:modified xsi:type="dcterms:W3CDTF">2019-01-08T13:31:51Z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