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3"/>
  </p:notes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7" r:id="rId41"/>
    <p:sldId id="296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52" r:id="rId97"/>
    <p:sldId id="353" r:id="rId98"/>
    <p:sldId id="354" r:id="rId99"/>
    <p:sldId id="355" r:id="rId100"/>
    <p:sldId id="356" r:id="rId101"/>
    <p:sldId id="357" r:id="rId10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FF99"/>
    <a:srgbClr val="CC3399"/>
    <a:srgbClr val="002D86"/>
    <a:srgbClr val="CAEDFA"/>
    <a:srgbClr val="0038A8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298" autoAdjust="0"/>
    <p:restoredTop sz="94660"/>
  </p:normalViewPr>
  <p:slideViewPr>
    <p:cSldViewPr showGuides="1">
      <p:cViewPr varScale="1">
        <p:scale>
          <a:sx n="65" d="100"/>
          <a:sy n="65" d="100"/>
        </p:scale>
        <p:origin x="-16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ableStyles" Target="tableStyle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71E43A0-F213-4076-A8BB-5EA9DA09B3A2}" type="datetimeFigureOut">
              <a:rPr lang="ru-RU"/>
              <a:pPr>
                <a:defRPr/>
              </a:pPr>
              <a:t>08.01.2019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1CC7B69-F911-4AFD-8C9A-D6D0F60D96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5647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будь-яку суму в таблиці відповідні доданки та сума виділяються кольором</a:t>
            </a:r>
            <a:endParaRPr lang="ru-RU" altLang="uk-UA"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707B15D-F69A-48DD-BDD8-1CE9E9263614}" type="slidenum">
              <a:rPr lang="ru-RU" altLang="uk-UA"/>
              <a:pPr eaLnBrk="1" hangingPunct="1"/>
              <a:t>1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085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7578E4F-933A-41D0-A819-0ABA5DF9F1BA}" type="slidenum">
              <a:rPr lang="ru-RU" altLang="uk-UA"/>
              <a:pPr eaLnBrk="1" hangingPunct="1"/>
              <a:t>2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095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25BD97F-0F2D-456A-81A3-5449E8183CB5}" type="slidenum">
              <a:rPr lang="ru-RU" altLang="uk-UA"/>
              <a:pPr eaLnBrk="1" hangingPunct="1"/>
              <a:t>3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05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7556E0B-3748-47CC-9EF1-1D4D1657DBFE}" type="slidenum">
              <a:rPr lang="ru-RU" altLang="uk-UA"/>
              <a:pPr eaLnBrk="1" hangingPunct="1"/>
              <a:t>4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19AD11D-4D27-4C2D-A77E-43F7E0951731}" type="slidenum">
              <a:rPr lang="ru-RU" altLang="uk-UA"/>
              <a:pPr eaLnBrk="1" hangingPunct="1"/>
              <a:t>5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27A662C-100D-424D-B7EB-5028CB4C6602}" type="slidenum">
              <a:rPr lang="ru-RU" altLang="uk-UA"/>
              <a:pPr eaLnBrk="1" hangingPunct="1"/>
              <a:t>6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36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8697646-3587-409A-BE16-4464122EE7F0}" type="slidenum">
              <a:rPr lang="ru-RU" altLang="uk-UA"/>
              <a:pPr eaLnBrk="1" hangingPunct="1"/>
              <a:t>7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46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5CDA206-A57A-4982-B9B8-CF3A37F4B3E8}" type="slidenum">
              <a:rPr lang="ru-RU" altLang="uk-UA"/>
              <a:pPr eaLnBrk="1" hangingPunct="1"/>
              <a:t>8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57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1550E5A-5F6E-4613-A485-DF9AE492089D}" type="slidenum">
              <a:rPr lang="ru-RU" altLang="uk-UA"/>
              <a:pPr eaLnBrk="1" hangingPunct="1"/>
              <a:t>9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67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78414C5-C659-49B7-AA1E-DF97FBBE5683}" type="slidenum">
              <a:rPr lang="ru-RU" altLang="uk-UA"/>
              <a:pPr eaLnBrk="1" hangingPunct="1"/>
              <a:t>10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77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DB991C4-3FDD-4907-B874-4C1CB97C35DA}" type="slidenum">
              <a:rPr lang="ru-RU" altLang="uk-UA"/>
              <a:pPr eaLnBrk="1" hangingPunct="1"/>
              <a:t>11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87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BE5857E-18FC-4A43-9401-58A5D1B6D133}" type="slidenum">
              <a:rPr lang="ru-RU" altLang="uk-UA"/>
              <a:pPr eaLnBrk="1" hangingPunct="1"/>
              <a:t>12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98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583F23E-10EC-4E93-80F2-55B61AFB4F68}" type="slidenum">
              <a:rPr lang="ru-RU" altLang="uk-UA"/>
              <a:pPr eaLnBrk="1" hangingPunct="1"/>
              <a:t>13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08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4233869-F4E9-4E3B-AE5B-C5F099E1399C}" type="slidenum">
              <a:rPr lang="ru-RU" altLang="uk-UA"/>
              <a:pPr eaLnBrk="1" hangingPunct="1"/>
              <a:t>14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08D405B-2909-4F79-BFA7-7A430A0E0FDC}" type="slidenum">
              <a:rPr lang="ru-RU" altLang="uk-UA"/>
              <a:pPr eaLnBrk="1" hangingPunct="1"/>
              <a:t>15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28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F3C5B44-2162-485E-9877-02BEF42B1EFF}" type="slidenum">
              <a:rPr lang="ru-RU" altLang="uk-UA"/>
              <a:pPr eaLnBrk="1" hangingPunct="1"/>
              <a:t>16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39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1E3C1C3-F999-4CD0-BFF0-E9D37A9A8243}" type="slidenum">
              <a:rPr lang="ru-RU" altLang="uk-UA"/>
              <a:pPr eaLnBrk="1" hangingPunct="1"/>
              <a:t>17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49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2AD1C6B-1621-4F75-890D-4806EF405886}" type="slidenum">
              <a:rPr lang="ru-RU" altLang="uk-UA"/>
              <a:pPr eaLnBrk="1" hangingPunct="1"/>
              <a:t>18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59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56BD7F7-4F37-4251-9A47-9AEF79C299EF}" type="slidenum">
              <a:rPr lang="ru-RU" altLang="uk-UA"/>
              <a:pPr eaLnBrk="1" hangingPunct="1"/>
              <a:t>19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69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9111D37-A29F-43F5-85D4-F554D4FEC539}" type="slidenum">
              <a:rPr lang="ru-RU" altLang="uk-UA"/>
              <a:pPr eaLnBrk="1" hangingPunct="1"/>
              <a:t>20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80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7C463CA-F67D-450B-83BA-2F994DA87F95}" type="slidenum">
              <a:rPr lang="ru-RU" altLang="uk-UA"/>
              <a:pPr eaLnBrk="1" hangingPunct="1"/>
              <a:t>21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90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6AE604F-34B0-42AB-80F9-E3A031A7ABB7}" type="slidenum">
              <a:rPr lang="ru-RU" altLang="uk-UA"/>
              <a:pPr eaLnBrk="1" hangingPunct="1"/>
              <a:t>22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00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7416072-CBF1-4DD9-8CCF-1F644C168339}" type="slidenum">
              <a:rPr lang="ru-RU" altLang="uk-UA"/>
              <a:pPr eaLnBrk="1" hangingPunct="1"/>
              <a:t>23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10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9B961D1-06B3-423E-A02C-15A7EB5E2E93}" type="slidenum">
              <a:rPr lang="ru-RU" altLang="uk-UA"/>
              <a:pPr eaLnBrk="1" hangingPunct="1"/>
              <a:t>24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21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8F5A1B4-CE18-4908-A624-BCB3C5189411}" type="slidenum">
              <a:rPr lang="ru-RU" altLang="uk-UA"/>
              <a:pPr eaLnBrk="1" hangingPunct="1"/>
              <a:t>25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3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8641559-753D-4A97-B7CE-20E7E709AB3B}" type="slidenum">
              <a:rPr lang="ru-RU" altLang="uk-UA"/>
              <a:pPr eaLnBrk="1" hangingPunct="1"/>
              <a:t>26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41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BAE2509-C8CA-4174-82D5-4B19E4BDDC47}" type="slidenum">
              <a:rPr lang="ru-RU" altLang="uk-UA"/>
              <a:pPr eaLnBrk="1" hangingPunct="1"/>
              <a:t>27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51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4EE9D80-04D2-43AA-A13A-0B5FB50F1473}" type="slidenum">
              <a:rPr lang="ru-RU" altLang="uk-UA"/>
              <a:pPr eaLnBrk="1" hangingPunct="1"/>
              <a:t>28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61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C536A91-5BA2-45A2-8959-0EDD51FCD3CA}" type="slidenum">
              <a:rPr lang="ru-RU" altLang="uk-UA"/>
              <a:pPr eaLnBrk="1" hangingPunct="1"/>
              <a:t>29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7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7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7FB4CBA-BFFB-4A56-AEA7-143DAECFA1FC}" type="slidenum">
              <a:rPr lang="ru-RU" altLang="uk-UA"/>
              <a:pPr eaLnBrk="1" hangingPunct="1"/>
              <a:t>30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82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5DB8522-ED26-40CF-8A9D-853BD9800E6B}" type="slidenum">
              <a:rPr lang="ru-RU" altLang="uk-UA"/>
              <a:pPr eaLnBrk="1" hangingPunct="1"/>
              <a:t>31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92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CC722E5-AD85-4E41-AA09-3238D1415486}" type="slidenum">
              <a:rPr lang="ru-RU" altLang="uk-UA"/>
              <a:pPr eaLnBrk="1" hangingPunct="1"/>
              <a:t>32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02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CE04BAB-603B-455A-8AE0-FC6B3089B587}" type="slidenum">
              <a:rPr lang="ru-RU" altLang="uk-UA"/>
              <a:pPr eaLnBrk="1" hangingPunct="1"/>
              <a:t>33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1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4E53E7D-0FDF-4B38-AC4E-87417BEDE6C2}" type="slidenum">
              <a:rPr lang="ru-RU" altLang="uk-UA"/>
              <a:pPr eaLnBrk="1" hangingPunct="1"/>
              <a:t>34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2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2010EDD-E91E-4F81-8126-E4C6EC4604CF}" type="slidenum">
              <a:rPr lang="ru-RU" altLang="uk-UA"/>
              <a:pPr eaLnBrk="1" hangingPunct="1"/>
              <a:t>35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33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1280671-67A5-46D9-BB8A-8FBD9816E8AC}" type="slidenum">
              <a:rPr lang="ru-RU" altLang="uk-UA"/>
              <a:pPr eaLnBrk="1" hangingPunct="1"/>
              <a:t>36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4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50A0208-0043-458B-9806-E6965054AA13}" type="slidenum">
              <a:rPr lang="ru-RU" altLang="uk-UA"/>
              <a:pPr eaLnBrk="1" hangingPunct="1"/>
              <a:t>37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5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FB7AD1B-281E-4662-BEF6-493BA49AC914}" type="slidenum">
              <a:rPr lang="ru-RU" altLang="uk-UA"/>
              <a:pPr eaLnBrk="1" hangingPunct="1"/>
              <a:t>38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6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19DAE87-EA83-4905-A0ED-F183323326A2}" type="slidenum">
              <a:rPr lang="ru-RU" altLang="uk-UA"/>
              <a:pPr eaLnBrk="1" hangingPunct="1"/>
              <a:t>39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74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73E7242-847F-46E0-8CE7-6F5CAAC9A811}" type="slidenum">
              <a:rPr lang="ru-RU" altLang="uk-UA"/>
              <a:pPr eaLnBrk="1" hangingPunct="1"/>
              <a:t>40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84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1609FCF-F83D-4CA0-B9E2-51BF609CBCE4}" type="slidenum">
              <a:rPr lang="ru-RU" altLang="uk-UA"/>
              <a:pPr eaLnBrk="1" hangingPunct="1"/>
              <a:t>41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95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95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3C47FC6-8FB4-459F-B031-EF8A4C4169E3}" type="slidenum">
              <a:rPr lang="ru-RU" altLang="uk-UA"/>
              <a:pPr eaLnBrk="1" hangingPunct="1"/>
              <a:t>42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0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F78E5F4-EB51-4834-8139-302165CECBCA}" type="slidenum">
              <a:rPr lang="ru-RU" altLang="uk-UA"/>
              <a:pPr eaLnBrk="1" hangingPunct="1"/>
              <a:t>43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1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1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7FBB37D-DC76-4D48-BE6C-98338508538A}" type="slidenum">
              <a:rPr lang="ru-RU" altLang="uk-UA"/>
              <a:pPr eaLnBrk="1" hangingPunct="1"/>
              <a:t>44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25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FBEBAC6-D10A-4231-A2BF-021DDD53F473}" type="slidenum">
              <a:rPr lang="ru-RU" altLang="uk-UA"/>
              <a:pPr eaLnBrk="1" hangingPunct="1"/>
              <a:t>45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3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595E976-F88E-4780-80D8-88DF2175C112}" type="slidenum">
              <a:rPr lang="ru-RU" altLang="uk-UA"/>
              <a:pPr eaLnBrk="1" hangingPunct="1"/>
              <a:t>46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4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401B736-0B59-4B9C-BC54-798862F41348}" type="slidenum">
              <a:rPr lang="ru-RU" altLang="uk-UA"/>
              <a:pPr eaLnBrk="1" hangingPunct="1"/>
              <a:t>47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5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F60FADC-1225-410E-AC62-738C860BBDC1}" type="slidenum">
              <a:rPr lang="ru-RU" altLang="uk-UA"/>
              <a:pPr eaLnBrk="1" hangingPunct="1"/>
              <a:t>48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6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6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5EB17A5-17AF-41D8-B2FC-44661ED112F8}" type="slidenum">
              <a:rPr lang="ru-RU" altLang="uk-UA"/>
              <a:pPr eaLnBrk="1" hangingPunct="1"/>
              <a:t>49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76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7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F562142-FA69-4BBA-B89A-63E44015E300}" type="slidenum">
              <a:rPr lang="ru-RU" altLang="uk-UA"/>
              <a:pPr eaLnBrk="1" hangingPunct="1"/>
              <a:t>50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8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8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D8024F3-3605-421F-8A85-1522EA5CB6FA}" type="slidenum">
              <a:rPr lang="ru-RU" altLang="uk-UA"/>
              <a:pPr eaLnBrk="1" hangingPunct="1"/>
              <a:t>51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97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9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7730274-EAB5-40BE-8B12-3F667BA7628A}" type="slidenum">
              <a:rPr lang="ru-RU" altLang="uk-UA"/>
              <a:pPr eaLnBrk="1" hangingPunct="1"/>
              <a:t>52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07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AA5B473-0B16-494B-BCAA-253296619B8F}" type="slidenum">
              <a:rPr lang="ru-RU" altLang="uk-UA"/>
              <a:pPr eaLnBrk="1" hangingPunct="1"/>
              <a:t>53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1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1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88E3286-A94A-4CB9-8EB4-7EF47EF5D9DA}" type="slidenum">
              <a:rPr lang="ru-RU" altLang="uk-UA"/>
              <a:pPr eaLnBrk="1" hangingPunct="1"/>
              <a:t>54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28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28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A0E1BA4-1FDC-4B3D-8BC2-83562225875C}" type="slidenum">
              <a:rPr lang="ru-RU" altLang="uk-UA"/>
              <a:pPr eaLnBrk="1" hangingPunct="1"/>
              <a:t>55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3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1E7EE32-F94E-46B4-AE29-47CD6BC0F9D8}" type="slidenum">
              <a:rPr lang="ru-RU" altLang="uk-UA"/>
              <a:pPr eaLnBrk="1" hangingPunct="1"/>
              <a:t>56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48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48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19F9B80-4FBF-486C-B1D0-BEFF145589E4}" type="slidenum">
              <a:rPr lang="ru-RU" altLang="uk-UA"/>
              <a:pPr eaLnBrk="1" hangingPunct="1"/>
              <a:t>57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58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5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F61F59D-CC29-4824-A077-F80ADD7A01A4}" type="slidenum">
              <a:rPr lang="ru-RU" altLang="uk-UA"/>
              <a:pPr eaLnBrk="1" hangingPunct="1"/>
              <a:t>58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6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69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3328DA7-9006-48F1-ABAF-D6C535503E82}" type="slidenum">
              <a:rPr lang="ru-RU" altLang="uk-UA"/>
              <a:pPr eaLnBrk="1" hangingPunct="1"/>
              <a:t>59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79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79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A4F71DC-0EF2-4B71-B76D-64C1F92669DF}" type="slidenum">
              <a:rPr lang="ru-RU" altLang="uk-UA"/>
              <a:pPr eaLnBrk="1" hangingPunct="1"/>
              <a:t>60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89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89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A44A462-DB29-42F4-8035-3D4F5EF01D4C}" type="slidenum">
              <a:rPr lang="ru-RU" altLang="uk-UA"/>
              <a:pPr eaLnBrk="1" hangingPunct="1"/>
              <a:t>61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99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9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CA96969-67FC-4039-98DF-EC65BBAF00AC}" type="slidenum">
              <a:rPr lang="ru-RU" altLang="uk-UA"/>
              <a:pPr eaLnBrk="1" hangingPunct="1"/>
              <a:t>62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1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1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B3BA591-DDE4-4576-A330-1934A932278F}" type="slidenum">
              <a:rPr lang="ru-RU" altLang="uk-UA"/>
              <a:pPr eaLnBrk="1" hangingPunct="1"/>
              <a:t>63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20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20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8528BCD-A1A0-4E90-997A-DED123CB0090}" type="slidenum">
              <a:rPr lang="ru-RU" altLang="uk-UA"/>
              <a:pPr eaLnBrk="1" hangingPunct="1"/>
              <a:t>64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30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30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1AFC90C-B11F-4B77-98E7-061D75D31443}" type="slidenum">
              <a:rPr lang="ru-RU" altLang="uk-UA"/>
              <a:pPr eaLnBrk="1" hangingPunct="1"/>
              <a:t>65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0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40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4763045-ABAB-4A87-8F0F-637ED41B5B87}" type="slidenum">
              <a:rPr lang="ru-RU" altLang="uk-UA"/>
              <a:pPr eaLnBrk="1" hangingPunct="1"/>
              <a:t>66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51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51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BB89665-FF61-401A-BBC2-391A17080C31}" type="slidenum">
              <a:rPr lang="ru-RU" altLang="uk-UA"/>
              <a:pPr eaLnBrk="1" hangingPunct="1"/>
              <a:t>67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6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61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7BC4ECB-27F0-46D8-9CE3-328A7282E6FC}" type="slidenum">
              <a:rPr lang="ru-RU" altLang="uk-UA"/>
              <a:pPr eaLnBrk="1" hangingPunct="1"/>
              <a:t>68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71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71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9979C5A-97E0-4989-B1E4-BAA8EE2931CE}" type="slidenum">
              <a:rPr lang="ru-RU" altLang="uk-UA"/>
              <a:pPr eaLnBrk="1" hangingPunct="1"/>
              <a:t>69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81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81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1C518EE-E8A2-4526-A861-3B6371538FA9}" type="slidenum">
              <a:rPr lang="ru-RU" altLang="uk-UA"/>
              <a:pPr eaLnBrk="1" hangingPunct="1"/>
              <a:t>70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92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92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CB1BBAE-AAF1-4269-B195-7F5C3E3E2975}" type="slidenum">
              <a:rPr lang="ru-RU" altLang="uk-UA"/>
              <a:pPr eaLnBrk="1" hangingPunct="1"/>
              <a:t>71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02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02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737FB19-6A47-4673-8B01-435CE63AD225}" type="slidenum">
              <a:rPr lang="ru-RU" altLang="uk-UA"/>
              <a:pPr eaLnBrk="1" hangingPunct="1"/>
              <a:t>72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12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12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E597186-1AD9-494C-AA09-6C844BFAB148}" type="slidenum">
              <a:rPr lang="ru-RU" altLang="uk-UA"/>
              <a:pPr eaLnBrk="1" hangingPunct="1"/>
              <a:t>73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22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22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7151DB2-20E1-49B2-AC65-EBBBB44EAE14}" type="slidenum">
              <a:rPr lang="ru-RU" altLang="uk-UA"/>
              <a:pPr eaLnBrk="1" hangingPunct="1"/>
              <a:t>74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32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33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34EF2E6-B1BB-480C-9E7D-97F4E23745F5}" type="slidenum">
              <a:rPr lang="ru-RU" altLang="uk-UA"/>
              <a:pPr eaLnBrk="1" hangingPunct="1"/>
              <a:t>75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43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29442C2-2D09-453B-8FD4-772163BFB074}" type="slidenum">
              <a:rPr lang="ru-RU" altLang="uk-UA"/>
              <a:pPr eaLnBrk="1" hangingPunct="1"/>
              <a:t>76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5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53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188B0BD-C9BB-44CD-B192-6D94D6FA2AE3}" type="slidenum">
              <a:rPr lang="ru-RU" altLang="uk-UA"/>
              <a:pPr eaLnBrk="1" hangingPunct="1"/>
              <a:t>77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6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63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DE6E265-C99D-4BE1-907A-B20A791A0A0C}" type="slidenum">
              <a:rPr lang="ru-RU" altLang="uk-UA"/>
              <a:pPr eaLnBrk="1" hangingPunct="1"/>
              <a:t>78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7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73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C241EAF-AA31-46E2-8E91-7E95687A6661}" type="slidenum">
              <a:rPr lang="ru-RU" altLang="uk-UA"/>
              <a:pPr eaLnBrk="1" hangingPunct="1"/>
              <a:t>79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84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84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591A1AF-54CC-48D5-A2AD-2F8C3395C10A}" type="slidenum">
              <a:rPr lang="ru-RU" altLang="uk-UA"/>
              <a:pPr eaLnBrk="1" hangingPunct="1"/>
              <a:t>80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9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94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DD447C5-72EF-4211-B766-8EA81D14770A}" type="slidenum">
              <a:rPr lang="ru-RU" altLang="uk-UA"/>
              <a:pPr eaLnBrk="1" hangingPunct="1"/>
              <a:t>81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04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04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79A727E-5723-4655-9888-A5BCE9B72644}" type="slidenum">
              <a:rPr lang="ru-RU" altLang="uk-UA"/>
              <a:pPr eaLnBrk="1" hangingPunct="1"/>
              <a:t>82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14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14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A33AF9E-4332-48F2-B96F-7A4AC7235F0B}" type="slidenum">
              <a:rPr lang="ru-RU" altLang="uk-UA"/>
              <a:pPr eaLnBrk="1" hangingPunct="1"/>
              <a:t>83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25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25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941232B-A2CF-4102-BC07-5780FBDE7860}" type="slidenum">
              <a:rPr lang="ru-RU" altLang="uk-UA"/>
              <a:pPr eaLnBrk="1" hangingPunct="1"/>
              <a:t>84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35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35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CF2788C-4AD0-4C90-AB9C-4E5E8D5F61F8}" type="slidenum">
              <a:rPr lang="ru-RU" altLang="uk-UA"/>
              <a:pPr eaLnBrk="1" hangingPunct="1"/>
              <a:t>85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45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0A9697E-91A1-4C54-B0F3-613D24DD6A5B}" type="slidenum">
              <a:rPr lang="ru-RU" altLang="uk-UA"/>
              <a:pPr eaLnBrk="1" hangingPunct="1"/>
              <a:t>86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55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55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28EBBEB-9EE4-4F15-93EE-03E8FE207785}" type="slidenum">
              <a:rPr lang="ru-RU" altLang="uk-UA"/>
              <a:pPr eaLnBrk="1" hangingPunct="1"/>
              <a:t>87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66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66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7E355F0-E6E0-40BD-AE8D-D7DA6EA7E8E1}" type="slidenum">
              <a:rPr lang="ru-RU" altLang="uk-UA"/>
              <a:pPr eaLnBrk="1" hangingPunct="1"/>
              <a:t>88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76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76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ECBB3A5-4CF5-492B-961A-D796965469E5}" type="slidenum">
              <a:rPr lang="ru-RU" altLang="uk-UA"/>
              <a:pPr eaLnBrk="1" hangingPunct="1"/>
              <a:t>89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86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86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2446B74-B7D4-4A1B-9B01-BE4BFAE2AC9B}" type="slidenum">
              <a:rPr lang="ru-RU" altLang="uk-UA"/>
              <a:pPr eaLnBrk="1" hangingPunct="1"/>
              <a:t>90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96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96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97EA89E-BF0A-44C3-A7F3-56F4CDF704CF}" type="slidenum">
              <a:rPr lang="ru-RU" altLang="uk-UA"/>
              <a:pPr eaLnBrk="1" hangingPunct="1"/>
              <a:t>91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07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07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07DB13F-D89A-48C3-BE7A-A359D08E4651}" type="slidenum">
              <a:rPr lang="ru-RU" altLang="uk-UA"/>
              <a:pPr eaLnBrk="1" hangingPunct="1"/>
              <a:t>92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17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17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51695B5-ACE2-4CF0-87A9-205309CA1217}" type="slidenum">
              <a:rPr lang="ru-RU" altLang="uk-UA"/>
              <a:pPr eaLnBrk="1" hangingPunct="1"/>
              <a:t>93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27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27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495275F-DE61-4067-AA93-0B7BE0EFB14B}" type="slidenum">
              <a:rPr lang="ru-RU" altLang="uk-UA"/>
              <a:pPr eaLnBrk="1" hangingPunct="1"/>
              <a:t>94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37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37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A5D2A90-7E99-4EFE-9591-7D23A03562E0}" type="slidenum">
              <a:rPr lang="ru-RU" altLang="uk-UA"/>
              <a:pPr eaLnBrk="1" hangingPunct="1"/>
              <a:t>95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48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FA4E397-04F3-48E9-B4CE-1FB181E44286}" type="slidenum">
              <a:rPr lang="ru-RU" altLang="uk-UA"/>
              <a:pPr eaLnBrk="1" hangingPunct="1"/>
              <a:t>96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8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58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3CE3747-36AF-4B46-A752-5501575E3D88}" type="slidenum">
              <a:rPr lang="ru-RU" altLang="uk-UA"/>
              <a:pPr eaLnBrk="1" hangingPunct="1"/>
              <a:t>97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68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68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F94F754-7C3E-478D-B5DB-5E6BB614043A}" type="slidenum">
              <a:rPr lang="ru-RU" altLang="uk-UA"/>
              <a:pPr eaLnBrk="1" hangingPunct="1"/>
              <a:t>98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78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78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7DE3C2C-E04B-4F26-A2DB-484FA9856214}" type="slidenum">
              <a:rPr lang="ru-RU" altLang="uk-UA"/>
              <a:pPr eaLnBrk="1" hangingPunct="1"/>
              <a:t>99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88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89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139BD01-625F-4E5B-9CF0-EA4866E8C97E}" type="slidenum">
              <a:rPr lang="ru-RU" altLang="uk-UA"/>
              <a:pPr eaLnBrk="1" hangingPunct="1"/>
              <a:t>100</a:t>
            </a:fld>
            <a:endParaRPr lang="ru-RU" altLang="uk-UA"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99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99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B64D354-CE32-4B45-B0BF-39C4F29712D8}" type="slidenum">
              <a:rPr lang="ru-RU" altLang="uk-UA"/>
              <a:pPr eaLnBrk="1" hangingPunct="1"/>
              <a:t>101</a:t>
            </a:fld>
            <a:endParaRPr lang="ru-RU" alt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7853687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71252-E0C3-471E-81CB-B325356A84D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77263284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DDB65-8E1D-4C10-B882-CE05CFA5A86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1949959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C1CA3-CE19-4F2F-81DA-4DC0729DB5B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59821624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215A9D-8E2B-4AB5-B675-F440B27892A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78919594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42BB3-49B4-4B71-8F2E-E0FF0A01323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15594625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BE6378-4569-4052-8DFF-F04EA4B4DE6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86292576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7DF81-37BF-4834-9663-F8057C80B43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2952624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419A4-7363-481C-B5FE-276DD4E255C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5389437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06F4D-80FB-49B1-8522-1E9510CF2E0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74861890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5128DF-2FCF-4E9A-9B59-EBFDA63292E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01006936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6CF30976-54A4-4839-B3D4-F1986932F3F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ransition spd="slow" advClick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slide" Target="slide22.xml"/><Relationship Id="rId21" Type="http://schemas.openxmlformats.org/officeDocument/2006/relationships/slide" Target="slide17.xml"/><Relationship Id="rId42" Type="http://schemas.openxmlformats.org/officeDocument/2006/relationships/slide" Target="slide38.xml"/><Relationship Id="rId47" Type="http://schemas.openxmlformats.org/officeDocument/2006/relationships/slide" Target="slide43.xml"/><Relationship Id="rId63" Type="http://schemas.openxmlformats.org/officeDocument/2006/relationships/slide" Target="slide59.xml"/><Relationship Id="rId68" Type="http://schemas.openxmlformats.org/officeDocument/2006/relationships/slide" Target="slide64.xml"/><Relationship Id="rId84" Type="http://schemas.openxmlformats.org/officeDocument/2006/relationships/slide" Target="slide80.xml"/><Relationship Id="rId89" Type="http://schemas.openxmlformats.org/officeDocument/2006/relationships/slide" Target="slide85.xml"/><Relationship Id="rId7" Type="http://schemas.openxmlformats.org/officeDocument/2006/relationships/slide" Target="slide3.xml"/><Relationship Id="rId71" Type="http://schemas.openxmlformats.org/officeDocument/2006/relationships/slide" Target="slide67.xml"/><Relationship Id="rId92" Type="http://schemas.openxmlformats.org/officeDocument/2006/relationships/slide" Target="slide88.xml"/><Relationship Id="rId2" Type="http://schemas.openxmlformats.org/officeDocument/2006/relationships/notesSlide" Target="../notesSlides/notesSlide1.xml"/><Relationship Id="rId16" Type="http://schemas.openxmlformats.org/officeDocument/2006/relationships/slide" Target="slide12.xml"/><Relationship Id="rId29" Type="http://schemas.openxmlformats.org/officeDocument/2006/relationships/slide" Target="slide25.xml"/><Relationship Id="rId11" Type="http://schemas.openxmlformats.org/officeDocument/2006/relationships/slide" Target="slide7.xml"/><Relationship Id="rId24" Type="http://schemas.openxmlformats.org/officeDocument/2006/relationships/slide" Target="slide20.xml"/><Relationship Id="rId32" Type="http://schemas.openxmlformats.org/officeDocument/2006/relationships/slide" Target="slide28.xml"/><Relationship Id="rId37" Type="http://schemas.openxmlformats.org/officeDocument/2006/relationships/slide" Target="slide33.xml"/><Relationship Id="rId40" Type="http://schemas.openxmlformats.org/officeDocument/2006/relationships/slide" Target="slide36.xml"/><Relationship Id="rId45" Type="http://schemas.openxmlformats.org/officeDocument/2006/relationships/slide" Target="slide41.xml"/><Relationship Id="rId53" Type="http://schemas.openxmlformats.org/officeDocument/2006/relationships/slide" Target="slide49.xml"/><Relationship Id="rId58" Type="http://schemas.openxmlformats.org/officeDocument/2006/relationships/slide" Target="slide54.xml"/><Relationship Id="rId66" Type="http://schemas.openxmlformats.org/officeDocument/2006/relationships/slide" Target="slide62.xml"/><Relationship Id="rId74" Type="http://schemas.openxmlformats.org/officeDocument/2006/relationships/slide" Target="slide70.xml"/><Relationship Id="rId79" Type="http://schemas.openxmlformats.org/officeDocument/2006/relationships/slide" Target="slide75.xml"/><Relationship Id="rId87" Type="http://schemas.openxmlformats.org/officeDocument/2006/relationships/slide" Target="slide83.xml"/><Relationship Id="rId102" Type="http://schemas.openxmlformats.org/officeDocument/2006/relationships/slide" Target="slide98.xml"/><Relationship Id="rId5" Type="http://schemas.openxmlformats.org/officeDocument/2006/relationships/image" Target="../media/image4.png"/><Relationship Id="rId61" Type="http://schemas.openxmlformats.org/officeDocument/2006/relationships/slide" Target="slide57.xml"/><Relationship Id="rId82" Type="http://schemas.openxmlformats.org/officeDocument/2006/relationships/slide" Target="slide78.xml"/><Relationship Id="rId90" Type="http://schemas.openxmlformats.org/officeDocument/2006/relationships/slide" Target="slide86.xml"/><Relationship Id="rId95" Type="http://schemas.openxmlformats.org/officeDocument/2006/relationships/slide" Target="slide91.xml"/><Relationship Id="rId19" Type="http://schemas.openxmlformats.org/officeDocument/2006/relationships/slide" Target="slide15.xml"/><Relationship Id="rId14" Type="http://schemas.openxmlformats.org/officeDocument/2006/relationships/slide" Target="slide10.xml"/><Relationship Id="rId22" Type="http://schemas.openxmlformats.org/officeDocument/2006/relationships/slide" Target="slide18.xml"/><Relationship Id="rId27" Type="http://schemas.openxmlformats.org/officeDocument/2006/relationships/slide" Target="slide23.xml"/><Relationship Id="rId30" Type="http://schemas.openxmlformats.org/officeDocument/2006/relationships/slide" Target="slide26.xml"/><Relationship Id="rId35" Type="http://schemas.openxmlformats.org/officeDocument/2006/relationships/slide" Target="slide31.xml"/><Relationship Id="rId43" Type="http://schemas.openxmlformats.org/officeDocument/2006/relationships/slide" Target="slide39.xml"/><Relationship Id="rId48" Type="http://schemas.openxmlformats.org/officeDocument/2006/relationships/slide" Target="slide44.xml"/><Relationship Id="rId56" Type="http://schemas.openxmlformats.org/officeDocument/2006/relationships/slide" Target="slide52.xml"/><Relationship Id="rId64" Type="http://schemas.openxmlformats.org/officeDocument/2006/relationships/slide" Target="slide60.xml"/><Relationship Id="rId69" Type="http://schemas.openxmlformats.org/officeDocument/2006/relationships/slide" Target="slide65.xml"/><Relationship Id="rId77" Type="http://schemas.openxmlformats.org/officeDocument/2006/relationships/slide" Target="slide73.xml"/><Relationship Id="rId100" Type="http://schemas.openxmlformats.org/officeDocument/2006/relationships/slide" Target="slide96.xml"/><Relationship Id="rId105" Type="http://schemas.openxmlformats.org/officeDocument/2006/relationships/slide" Target="slide101.xml"/><Relationship Id="rId8" Type="http://schemas.openxmlformats.org/officeDocument/2006/relationships/slide" Target="slide4.xml"/><Relationship Id="rId51" Type="http://schemas.openxmlformats.org/officeDocument/2006/relationships/slide" Target="slide47.xml"/><Relationship Id="rId72" Type="http://schemas.openxmlformats.org/officeDocument/2006/relationships/slide" Target="slide68.xml"/><Relationship Id="rId80" Type="http://schemas.openxmlformats.org/officeDocument/2006/relationships/slide" Target="slide76.xml"/><Relationship Id="rId85" Type="http://schemas.openxmlformats.org/officeDocument/2006/relationships/slide" Target="slide81.xml"/><Relationship Id="rId93" Type="http://schemas.openxmlformats.org/officeDocument/2006/relationships/slide" Target="slide89.xml"/><Relationship Id="rId98" Type="http://schemas.openxmlformats.org/officeDocument/2006/relationships/slide" Target="slide94.xml"/><Relationship Id="rId3" Type="http://schemas.openxmlformats.org/officeDocument/2006/relationships/image" Target="../media/image2.png"/><Relationship Id="rId12" Type="http://schemas.openxmlformats.org/officeDocument/2006/relationships/slide" Target="slide8.xml"/><Relationship Id="rId17" Type="http://schemas.openxmlformats.org/officeDocument/2006/relationships/slide" Target="slide13.xml"/><Relationship Id="rId25" Type="http://schemas.openxmlformats.org/officeDocument/2006/relationships/slide" Target="slide21.xml"/><Relationship Id="rId33" Type="http://schemas.openxmlformats.org/officeDocument/2006/relationships/slide" Target="slide29.xml"/><Relationship Id="rId38" Type="http://schemas.openxmlformats.org/officeDocument/2006/relationships/slide" Target="slide34.xml"/><Relationship Id="rId46" Type="http://schemas.openxmlformats.org/officeDocument/2006/relationships/slide" Target="slide42.xml"/><Relationship Id="rId59" Type="http://schemas.openxmlformats.org/officeDocument/2006/relationships/slide" Target="slide55.xml"/><Relationship Id="rId67" Type="http://schemas.openxmlformats.org/officeDocument/2006/relationships/slide" Target="slide63.xml"/><Relationship Id="rId103" Type="http://schemas.openxmlformats.org/officeDocument/2006/relationships/slide" Target="slide99.xml"/><Relationship Id="rId20" Type="http://schemas.openxmlformats.org/officeDocument/2006/relationships/slide" Target="slide16.xml"/><Relationship Id="rId41" Type="http://schemas.openxmlformats.org/officeDocument/2006/relationships/slide" Target="slide37.xml"/><Relationship Id="rId54" Type="http://schemas.openxmlformats.org/officeDocument/2006/relationships/slide" Target="slide50.xml"/><Relationship Id="rId62" Type="http://schemas.openxmlformats.org/officeDocument/2006/relationships/slide" Target="slide58.xml"/><Relationship Id="rId70" Type="http://schemas.openxmlformats.org/officeDocument/2006/relationships/slide" Target="slide66.xml"/><Relationship Id="rId75" Type="http://schemas.openxmlformats.org/officeDocument/2006/relationships/slide" Target="slide71.xml"/><Relationship Id="rId83" Type="http://schemas.openxmlformats.org/officeDocument/2006/relationships/slide" Target="slide79.xml"/><Relationship Id="rId88" Type="http://schemas.openxmlformats.org/officeDocument/2006/relationships/slide" Target="slide84.xml"/><Relationship Id="rId91" Type="http://schemas.openxmlformats.org/officeDocument/2006/relationships/slide" Target="slide87.xml"/><Relationship Id="rId96" Type="http://schemas.openxmlformats.org/officeDocument/2006/relationships/slide" Target="slide9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5" Type="http://schemas.openxmlformats.org/officeDocument/2006/relationships/slide" Target="slide11.xml"/><Relationship Id="rId23" Type="http://schemas.openxmlformats.org/officeDocument/2006/relationships/slide" Target="slide19.xml"/><Relationship Id="rId28" Type="http://schemas.openxmlformats.org/officeDocument/2006/relationships/slide" Target="slide24.xml"/><Relationship Id="rId36" Type="http://schemas.openxmlformats.org/officeDocument/2006/relationships/slide" Target="slide32.xml"/><Relationship Id="rId49" Type="http://schemas.openxmlformats.org/officeDocument/2006/relationships/slide" Target="slide45.xml"/><Relationship Id="rId57" Type="http://schemas.openxmlformats.org/officeDocument/2006/relationships/slide" Target="slide53.xml"/><Relationship Id="rId10" Type="http://schemas.openxmlformats.org/officeDocument/2006/relationships/slide" Target="slide6.xml"/><Relationship Id="rId31" Type="http://schemas.openxmlformats.org/officeDocument/2006/relationships/slide" Target="slide27.xml"/><Relationship Id="rId44" Type="http://schemas.openxmlformats.org/officeDocument/2006/relationships/slide" Target="slide40.xml"/><Relationship Id="rId52" Type="http://schemas.openxmlformats.org/officeDocument/2006/relationships/slide" Target="slide48.xml"/><Relationship Id="rId60" Type="http://schemas.openxmlformats.org/officeDocument/2006/relationships/slide" Target="slide56.xml"/><Relationship Id="rId65" Type="http://schemas.openxmlformats.org/officeDocument/2006/relationships/slide" Target="slide61.xml"/><Relationship Id="rId73" Type="http://schemas.openxmlformats.org/officeDocument/2006/relationships/slide" Target="slide69.xml"/><Relationship Id="rId78" Type="http://schemas.openxmlformats.org/officeDocument/2006/relationships/slide" Target="slide74.xml"/><Relationship Id="rId81" Type="http://schemas.openxmlformats.org/officeDocument/2006/relationships/slide" Target="slide77.xml"/><Relationship Id="rId86" Type="http://schemas.openxmlformats.org/officeDocument/2006/relationships/slide" Target="slide82.xml"/><Relationship Id="rId94" Type="http://schemas.openxmlformats.org/officeDocument/2006/relationships/slide" Target="slide90.xml"/><Relationship Id="rId99" Type="http://schemas.openxmlformats.org/officeDocument/2006/relationships/slide" Target="slide95.xml"/><Relationship Id="rId101" Type="http://schemas.openxmlformats.org/officeDocument/2006/relationships/slide" Target="slide97.xml"/><Relationship Id="rId4" Type="http://schemas.openxmlformats.org/officeDocument/2006/relationships/image" Target="../media/image3.png"/><Relationship Id="rId9" Type="http://schemas.openxmlformats.org/officeDocument/2006/relationships/slide" Target="slide5.xml"/><Relationship Id="rId13" Type="http://schemas.openxmlformats.org/officeDocument/2006/relationships/slide" Target="slide9.xml"/><Relationship Id="rId18" Type="http://schemas.openxmlformats.org/officeDocument/2006/relationships/slide" Target="slide14.xml"/><Relationship Id="rId39" Type="http://schemas.openxmlformats.org/officeDocument/2006/relationships/slide" Target="slide35.xml"/><Relationship Id="rId34" Type="http://schemas.openxmlformats.org/officeDocument/2006/relationships/slide" Target="slide30.xml"/><Relationship Id="rId50" Type="http://schemas.openxmlformats.org/officeDocument/2006/relationships/slide" Target="slide46.xml"/><Relationship Id="rId55" Type="http://schemas.openxmlformats.org/officeDocument/2006/relationships/slide" Target="slide51.xml"/><Relationship Id="rId76" Type="http://schemas.openxmlformats.org/officeDocument/2006/relationships/slide" Target="slide72.xml"/><Relationship Id="rId97" Type="http://schemas.openxmlformats.org/officeDocument/2006/relationships/slide" Target="slide93.xml"/><Relationship Id="rId104" Type="http://schemas.openxmlformats.org/officeDocument/2006/relationships/slide" Target="slide10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pic>
        <p:nvPicPr>
          <p:cNvPr id="307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Скругленный прямоугольник 112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374900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79" name="Скругленный прямоугольник 113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879725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0" name="Скругленный прямоугольник 114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384550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1" name="Скругленный прямоугольник 115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889375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2" name="Скругленный прямоугольник 116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402138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3" name="Скругленный прямоугольник 117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906963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4" name="Скругленный прямоугольник 118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411788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5" name="Скругленный прямоугольник 119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916613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6" name="Скругленный прямоугольник 120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421438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7" name="Скругленный прямоугольник 1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926263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8" name="Скругленный прямоугольник 122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2374900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9" name="Скругленный прямоугольник 123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2879725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0" name="Скругленный прямоугольник 124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3384550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1" name="Скругленный прямоугольник 125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3889375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2" name="Скругленный прямоугольник 126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4402138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3" name="Скругленный прямоугольник 127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4906963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4" name="Скругленный прямоугольник 128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5411788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5" name="Скругленный прямоугольник 129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5916613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6" name="Скругленный прямоугольник 130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6421438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7" name="Скругленный прямоугольник 131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6926263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8" name="Скругленный прямоугольник 132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2374900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9" name="Скругленный прямоугольник 133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2879725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0" name="Скругленный прямоугольник 134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3384550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1" name="Скругленный прямоугольник 135">
            <a:hlinkClick r:id="rId29" action="ppaction://hlinksldjump"/>
          </p:cNvPr>
          <p:cNvSpPr>
            <a:spLocks noChangeArrowheads="1"/>
          </p:cNvSpPr>
          <p:nvPr/>
        </p:nvSpPr>
        <p:spPr bwMode="auto">
          <a:xfrm>
            <a:off x="3889375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2" name="Скругленный прямоугольник 136">
            <a:hlinkClick r:id="rId30" action="ppaction://hlinksldjump"/>
          </p:cNvPr>
          <p:cNvSpPr>
            <a:spLocks noChangeArrowheads="1"/>
          </p:cNvSpPr>
          <p:nvPr/>
        </p:nvSpPr>
        <p:spPr bwMode="auto">
          <a:xfrm>
            <a:off x="4402138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3" name="Скругленный прямоугольник 137">
            <a:hlinkClick r:id="rId31" action="ppaction://hlinksldjump"/>
          </p:cNvPr>
          <p:cNvSpPr>
            <a:spLocks noChangeArrowheads="1"/>
          </p:cNvSpPr>
          <p:nvPr/>
        </p:nvSpPr>
        <p:spPr bwMode="auto">
          <a:xfrm>
            <a:off x="4906963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4" name="Скругленный прямоугольник 138">
            <a:hlinkClick r:id="rId32" action="ppaction://hlinksldjump"/>
          </p:cNvPr>
          <p:cNvSpPr>
            <a:spLocks noChangeArrowheads="1"/>
          </p:cNvSpPr>
          <p:nvPr/>
        </p:nvSpPr>
        <p:spPr bwMode="auto">
          <a:xfrm>
            <a:off x="5411788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5" name="Скругленный прямоугольник 139">
            <a:hlinkClick r:id="rId33" action="ppaction://hlinksldjump"/>
          </p:cNvPr>
          <p:cNvSpPr>
            <a:spLocks noChangeArrowheads="1"/>
          </p:cNvSpPr>
          <p:nvPr/>
        </p:nvSpPr>
        <p:spPr bwMode="auto">
          <a:xfrm>
            <a:off x="5916613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6" name="Скругленный прямоугольник 140">
            <a:hlinkClick r:id="rId34" action="ppaction://hlinksldjump"/>
          </p:cNvPr>
          <p:cNvSpPr>
            <a:spLocks noChangeArrowheads="1"/>
          </p:cNvSpPr>
          <p:nvPr/>
        </p:nvSpPr>
        <p:spPr bwMode="auto">
          <a:xfrm>
            <a:off x="6421438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7" name="Скругленный прямоугольник 141">
            <a:hlinkClick r:id="rId35" action="ppaction://hlinksldjump"/>
          </p:cNvPr>
          <p:cNvSpPr>
            <a:spLocks noChangeArrowheads="1"/>
          </p:cNvSpPr>
          <p:nvPr/>
        </p:nvSpPr>
        <p:spPr bwMode="auto">
          <a:xfrm>
            <a:off x="6926263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8" name="Скругленный прямоугольник 142">
            <a:hlinkClick r:id="rId36" action="ppaction://hlinksldjump"/>
          </p:cNvPr>
          <p:cNvSpPr>
            <a:spLocks noChangeArrowheads="1"/>
          </p:cNvSpPr>
          <p:nvPr/>
        </p:nvSpPr>
        <p:spPr bwMode="auto">
          <a:xfrm>
            <a:off x="2374900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9" name="Скругленный прямоугольник 143">
            <a:hlinkClick r:id="rId37" action="ppaction://hlinksldjump"/>
          </p:cNvPr>
          <p:cNvSpPr>
            <a:spLocks noChangeArrowheads="1"/>
          </p:cNvSpPr>
          <p:nvPr/>
        </p:nvSpPr>
        <p:spPr bwMode="auto">
          <a:xfrm>
            <a:off x="2879725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0" name="Скругленный прямоугольник 144">
            <a:hlinkClick r:id="rId38" action="ppaction://hlinksldjump"/>
          </p:cNvPr>
          <p:cNvSpPr>
            <a:spLocks noChangeArrowheads="1"/>
          </p:cNvSpPr>
          <p:nvPr/>
        </p:nvSpPr>
        <p:spPr bwMode="auto">
          <a:xfrm>
            <a:off x="3384550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1" name="Скругленный прямоугольник 145">
            <a:hlinkClick r:id="rId39" action="ppaction://hlinksldjump"/>
          </p:cNvPr>
          <p:cNvSpPr>
            <a:spLocks noChangeArrowheads="1"/>
          </p:cNvSpPr>
          <p:nvPr/>
        </p:nvSpPr>
        <p:spPr bwMode="auto">
          <a:xfrm>
            <a:off x="3889375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2" name="Скругленный прямоугольник 146">
            <a:hlinkClick r:id="rId40" action="ppaction://hlinksldjump"/>
          </p:cNvPr>
          <p:cNvSpPr>
            <a:spLocks noChangeArrowheads="1"/>
          </p:cNvSpPr>
          <p:nvPr/>
        </p:nvSpPr>
        <p:spPr bwMode="auto">
          <a:xfrm>
            <a:off x="4402138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3" name="Скругленный прямоугольник 147">
            <a:hlinkClick r:id="rId41" action="ppaction://hlinksldjump"/>
          </p:cNvPr>
          <p:cNvSpPr>
            <a:spLocks noChangeArrowheads="1"/>
          </p:cNvSpPr>
          <p:nvPr/>
        </p:nvSpPr>
        <p:spPr bwMode="auto">
          <a:xfrm>
            <a:off x="4906963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4" name="Скругленный прямоугольник 148">
            <a:hlinkClick r:id="rId42" action="ppaction://hlinksldjump"/>
          </p:cNvPr>
          <p:cNvSpPr>
            <a:spLocks noChangeArrowheads="1"/>
          </p:cNvSpPr>
          <p:nvPr/>
        </p:nvSpPr>
        <p:spPr bwMode="auto">
          <a:xfrm>
            <a:off x="5411788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5" name="Скругленный прямоугольник 149">
            <a:hlinkClick r:id="rId43" action="ppaction://hlinksldjump"/>
          </p:cNvPr>
          <p:cNvSpPr>
            <a:spLocks noChangeArrowheads="1"/>
          </p:cNvSpPr>
          <p:nvPr/>
        </p:nvSpPr>
        <p:spPr bwMode="auto">
          <a:xfrm>
            <a:off x="5916613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6" name="Скругленный прямоугольник 150">
            <a:hlinkClick r:id="rId44" action="ppaction://hlinksldjump"/>
          </p:cNvPr>
          <p:cNvSpPr>
            <a:spLocks noChangeArrowheads="1"/>
          </p:cNvSpPr>
          <p:nvPr/>
        </p:nvSpPr>
        <p:spPr bwMode="auto">
          <a:xfrm>
            <a:off x="6421438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7" name="Скругленный прямоугольник 151">
            <a:hlinkClick r:id="rId45" action="ppaction://hlinksldjump"/>
          </p:cNvPr>
          <p:cNvSpPr>
            <a:spLocks noChangeArrowheads="1"/>
          </p:cNvSpPr>
          <p:nvPr/>
        </p:nvSpPr>
        <p:spPr bwMode="auto">
          <a:xfrm>
            <a:off x="6926263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8" name="Скругленный прямоугольник 152">
            <a:hlinkClick r:id="rId46" action="ppaction://hlinksldjump"/>
          </p:cNvPr>
          <p:cNvSpPr>
            <a:spLocks noChangeArrowheads="1"/>
          </p:cNvSpPr>
          <p:nvPr/>
        </p:nvSpPr>
        <p:spPr bwMode="auto">
          <a:xfrm>
            <a:off x="2374900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9" name="Скругленный прямоугольник 153">
            <a:hlinkClick r:id="rId47" action="ppaction://hlinksldjump"/>
          </p:cNvPr>
          <p:cNvSpPr>
            <a:spLocks noChangeArrowheads="1"/>
          </p:cNvSpPr>
          <p:nvPr/>
        </p:nvSpPr>
        <p:spPr bwMode="auto">
          <a:xfrm>
            <a:off x="2879725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0" name="Скругленный прямоугольник 154">
            <a:hlinkClick r:id="rId48" action="ppaction://hlinksldjump"/>
          </p:cNvPr>
          <p:cNvSpPr>
            <a:spLocks noChangeArrowheads="1"/>
          </p:cNvSpPr>
          <p:nvPr/>
        </p:nvSpPr>
        <p:spPr bwMode="auto">
          <a:xfrm>
            <a:off x="3384550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1" name="Скругленный прямоугольник 155">
            <a:hlinkClick r:id="rId49" action="ppaction://hlinksldjump"/>
          </p:cNvPr>
          <p:cNvSpPr>
            <a:spLocks noChangeArrowheads="1"/>
          </p:cNvSpPr>
          <p:nvPr/>
        </p:nvSpPr>
        <p:spPr bwMode="auto">
          <a:xfrm>
            <a:off x="3889375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2" name="Скругленный прямоугольник 156">
            <a:hlinkClick r:id="rId50" action="ppaction://hlinksldjump"/>
          </p:cNvPr>
          <p:cNvSpPr>
            <a:spLocks noChangeArrowheads="1"/>
          </p:cNvSpPr>
          <p:nvPr/>
        </p:nvSpPr>
        <p:spPr bwMode="auto">
          <a:xfrm>
            <a:off x="4402138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3" name="Скругленный прямоугольник 157">
            <a:hlinkClick r:id="rId51" action="ppaction://hlinksldjump"/>
          </p:cNvPr>
          <p:cNvSpPr>
            <a:spLocks noChangeArrowheads="1"/>
          </p:cNvSpPr>
          <p:nvPr/>
        </p:nvSpPr>
        <p:spPr bwMode="auto">
          <a:xfrm>
            <a:off x="4906963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4" name="Скругленный прямоугольник 158">
            <a:hlinkClick r:id="rId52" action="ppaction://hlinksldjump"/>
          </p:cNvPr>
          <p:cNvSpPr>
            <a:spLocks noChangeArrowheads="1"/>
          </p:cNvSpPr>
          <p:nvPr/>
        </p:nvSpPr>
        <p:spPr bwMode="auto">
          <a:xfrm>
            <a:off x="5411788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5" name="Скругленный прямоугольник 159">
            <a:hlinkClick r:id="rId53" action="ppaction://hlinksldjump"/>
          </p:cNvPr>
          <p:cNvSpPr>
            <a:spLocks noChangeArrowheads="1"/>
          </p:cNvSpPr>
          <p:nvPr/>
        </p:nvSpPr>
        <p:spPr bwMode="auto">
          <a:xfrm>
            <a:off x="5916613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6" name="Скругленный прямоугольник 160">
            <a:hlinkClick r:id="rId54" action="ppaction://hlinksldjump"/>
          </p:cNvPr>
          <p:cNvSpPr>
            <a:spLocks noChangeArrowheads="1"/>
          </p:cNvSpPr>
          <p:nvPr/>
        </p:nvSpPr>
        <p:spPr bwMode="auto">
          <a:xfrm>
            <a:off x="6421438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7" name="Скругленный прямоугольник 161">
            <a:hlinkClick r:id="rId55" action="ppaction://hlinksldjump"/>
          </p:cNvPr>
          <p:cNvSpPr>
            <a:spLocks noChangeArrowheads="1"/>
          </p:cNvSpPr>
          <p:nvPr/>
        </p:nvSpPr>
        <p:spPr bwMode="auto">
          <a:xfrm>
            <a:off x="6926263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8" name="Скругленный прямоугольник 162">
            <a:hlinkClick r:id="rId56" action="ppaction://hlinksldjump"/>
          </p:cNvPr>
          <p:cNvSpPr>
            <a:spLocks noChangeArrowheads="1"/>
          </p:cNvSpPr>
          <p:nvPr/>
        </p:nvSpPr>
        <p:spPr bwMode="auto">
          <a:xfrm>
            <a:off x="2374900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9" name="Скругленный прямоугольник 163">
            <a:hlinkClick r:id="rId57" action="ppaction://hlinksldjump"/>
          </p:cNvPr>
          <p:cNvSpPr>
            <a:spLocks noChangeArrowheads="1"/>
          </p:cNvSpPr>
          <p:nvPr/>
        </p:nvSpPr>
        <p:spPr bwMode="auto">
          <a:xfrm>
            <a:off x="2879725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0" name="Скругленный прямоугольник 164">
            <a:hlinkClick r:id="rId58" action="ppaction://hlinksldjump"/>
          </p:cNvPr>
          <p:cNvSpPr>
            <a:spLocks noChangeArrowheads="1"/>
          </p:cNvSpPr>
          <p:nvPr/>
        </p:nvSpPr>
        <p:spPr bwMode="auto">
          <a:xfrm>
            <a:off x="3384550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1" name="Скругленный прямоугольник 165">
            <a:hlinkClick r:id="rId59" action="ppaction://hlinksldjump"/>
          </p:cNvPr>
          <p:cNvSpPr>
            <a:spLocks noChangeArrowheads="1"/>
          </p:cNvSpPr>
          <p:nvPr/>
        </p:nvSpPr>
        <p:spPr bwMode="auto">
          <a:xfrm>
            <a:off x="3889375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2" name="Скругленный прямоугольник 166">
            <a:hlinkClick r:id="rId60" action="ppaction://hlinksldjump"/>
          </p:cNvPr>
          <p:cNvSpPr>
            <a:spLocks noChangeArrowheads="1"/>
          </p:cNvSpPr>
          <p:nvPr/>
        </p:nvSpPr>
        <p:spPr bwMode="auto">
          <a:xfrm>
            <a:off x="4402138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3" name="Скругленный прямоугольник 167">
            <a:hlinkClick r:id="rId61" action="ppaction://hlinksldjump"/>
          </p:cNvPr>
          <p:cNvSpPr>
            <a:spLocks noChangeArrowheads="1"/>
          </p:cNvSpPr>
          <p:nvPr/>
        </p:nvSpPr>
        <p:spPr bwMode="auto">
          <a:xfrm>
            <a:off x="4906963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4" name="Скругленный прямоугольник 168">
            <a:hlinkClick r:id="rId62" action="ppaction://hlinksldjump"/>
          </p:cNvPr>
          <p:cNvSpPr>
            <a:spLocks noChangeArrowheads="1"/>
          </p:cNvSpPr>
          <p:nvPr/>
        </p:nvSpPr>
        <p:spPr bwMode="auto">
          <a:xfrm>
            <a:off x="5411788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5" name="Скругленный прямоугольник 169">
            <a:hlinkClick r:id="rId63" action="ppaction://hlinksldjump"/>
          </p:cNvPr>
          <p:cNvSpPr>
            <a:spLocks noChangeArrowheads="1"/>
          </p:cNvSpPr>
          <p:nvPr/>
        </p:nvSpPr>
        <p:spPr bwMode="auto">
          <a:xfrm>
            <a:off x="5916613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6" name="Скругленный прямоугольник 170">
            <a:hlinkClick r:id="rId64" action="ppaction://hlinksldjump"/>
          </p:cNvPr>
          <p:cNvSpPr>
            <a:spLocks noChangeArrowheads="1"/>
          </p:cNvSpPr>
          <p:nvPr/>
        </p:nvSpPr>
        <p:spPr bwMode="auto">
          <a:xfrm>
            <a:off x="6421438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7" name="Скругленный прямоугольник 171">
            <a:hlinkClick r:id="rId65" action="ppaction://hlinksldjump"/>
          </p:cNvPr>
          <p:cNvSpPr>
            <a:spLocks noChangeArrowheads="1"/>
          </p:cNvSpPr>
          <p:nvPr/>
        </p:nvSpPr>
        <p:spPr bwMode="auto">
          <a:xfrm>
            <a:off x="6926263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8" name="Скругленный прямоугольник 172">
            <a:hlinkClick r:id="rId66" action="ppaction://hlinksldjump"/>
          </p:cNvPr>
          <p:cNvSpPr>
            <a:spLocks noChangeArrowheads="1"/>
          </p:cNvSpPr>
          <p:nvPr/>
        </p:nvSpPr>
        <p:spPr bwMode="auto">
          <a:xfrm>
            <a:off x="2374900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9" name="Скругленный прямоугольник 173">
            <a:hlinkClick r:id="rId67" action="ppaction://hlinksldjump"/>
          </p:cNvPr>
          <p:cNvSpPr>
            <a:spLocks noChangeArrowheads="1"/>
          </p:cNvSpPr>
          <p:nvPr/>
        </p:nvSpPr>
        <p:spPr bwMode="auto">
          <a:xfrm>
            <a:off x="2879725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0" name="Скругленный прямоугольник 174">
            <a:hlinkClick r:id="rId68" action="ppaction://hlinksldjump"/>
          </p:cNvPr>
          <p:cNvSpPr>
            <a:spLocks noChangeArrowheads="1"/>
          </p:cNvSpPr>
          <p:nvPr/>
        </p:nvSpPr>
        <p:spPr bwMode="auto">
          <a:xfrm>
            <a:off x="3384550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1" name="Скругленный прямоугольник 175">
            <a:hlinkClick r:id="rId69" action="ppaction://hlinksldjump"/>
          </p:cNvPr>
          <p:cNvSpPr>
            <a:spLocks noChangeArrowheads="1"/>
          </p:cNvSpPr>
          <p:nvPr/>
        </p:nvSpPr>
        <p:spPr bwMode="auto">
          <a:xfrm>
            <a:off x="3889375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2" name="Скругленный прямоугольник 176">
            <a:hlinkClick r:id="rId70" action="ppaction://hlinksldjump"/>
          </p:cNvPr>
          <p:cNvSpPr>
            <a:spLocks noChangeArrowheads="1"/>
          </p:cNvSpPr>
          <p:nvPr/>
        </p:nvSpPr>
        <p:spPr bwMode="auto">
          <a:xfrm>
            <a:off x="4402138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3" name="Скругленный прямоугольник 177">
            <a:hlinkClick r:id="rId71" action="ppaction://hlinksldjump"/>
          </p:cNvPr>
          <p:cNvSpPr>
            <a:spLocks noChangeArrowheads="1"/>
          </p:cNvSpPr>
          <p:nvPr/>
        </p:nvSpPr>
        <p:spPr bwMode="auto">
          <a:xfrm>
            <a:off x="4906963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4" name="Скругленный прямоугольник 178">
            <a:hlinkClick r:id="rId72" action="ppaction://hlinksldjump"/>
          </p:cNvPr>
          <p:cNvSpPr>
            <a:spLocks noChangeArrowheads="1"/>
          </p:cNvSpPr>
          <p:nvPr/>
        </p:nvSpPr>
        <p:spPr bwMode="auto">
          <a:xfrm>
            <a:off x="5411788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5" name="Скругленный прямоугольник 179">
            <a:hlinkClick r:id="rId73" action="ppaction://hlinksldjump"/>
          </p:cNvPr>
          <p:cNvSpPr>
            <a:spLocks noChangeArrowheads="1"/>
          </p:cNvSpPr>
          <p:nvPr/>
        </p:nvSpPr>
        <p:spPr bwMode="auto">
          <a:xfrm>
            <a:off x="5916613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6" name="Скругленный прямоугольник 180">
            <a:hlinkClick r:id="rId74" action="ppaction://hlinksldjump"/>
          </p:cNvPr>
          <p:cNvSpPr>
            <a:spLocks noChangeArrowheads="1"/>
          </p:cNvSpPr>
          <p:nvPr/>
        </p:nvSpPr>
        <p:spPr bwMode="auto">
          <a:xfrm>
            <a:off x="6421438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7" name="Скругленный прямоугольник 181">
            <a:hlinkClick r:id="rId75" action="ppaction://hlinksldjump"/>
          </p:cNvPr>
          <p:cNvSpPr>
            <a:spLocks noChangeArrowheads="1"/>
          </p:cNvSpPr>
          <p:nvPr/>
        </p:nvSpPr>
        <p:spPr bwMode="auto">
          <a:xfrm>
            <a:off x="6926263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8" name="Скругленный прямоугольник 182">
            <a:hlinkClick r:id="rId76" action="ppaction://hlinksldjump"/>
          </p:cNvPr>
          <p:cNvSpPr>
            <a:spLocks noChangeArrowheads="1"/>
          </p:cNvSpPr>
          <p:nvPr/>
        </p:nvSpPr>
        <p:spPr bwMode="auto">
          <a:xfrm>
            <a:off x="2374900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9" name="Скругленный прямоугольник 183">
            <a:hlinkClick r:id="rId77" action="ppaction://hlinksldjump"/>
          </p:cNvPr>
          <p:cNvSpPr>
            <a:spLocks noChangeArrowheads="1"/>
          </p:cNvSpPr>
          <p:nvPr/>
        </p:nvSpPr>
        <p:spPr bwMode="auto">
          <a:xfrm>
            <a:off x="2879725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0" name="Скругленный прямоугольник 184">
            <a:hlinkClick r:id="rId78" action="ppaction://hlinksldjump"/>
          </p:cNvPr>
          <p:cNvSpPr>
            <a:spLocks noChangeArrowheads="1"/>
          </p:cNvSpPr>
          <p:nvPr/>
        </p:nvSpPr>
        <p:spPr bwMode="auto">
          <a:xfrm>
            <a:off x="3384550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1" name="Скругленный прямоугольник 185">
            <a:hlinkClick r:id="rId79" action="ppaction://hlinksldjump"/>
          </p:cNvPr>
          <p:cNvSpPr>
            <a:spLocks noChangeArrowheads="1"/>
          </p:cNvSpPr>
          <p:nvPr/>
        </p:nvSpPr>
        <p:spPr bwMode="auto">
          <a:xfrm>
            <a:off x="3889375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2" name="Скругленный прямоугольник 186">
            <a:hlinkClick r:id="rId80" action="ppaction://hlinksldjump"/>
          </p:cNvPr>
          <p:cNvSpPr>
            <a:spLocks noChangeArrowheads="1"/>
          </p:cNvSpPr>
          <p:nvPr/>
        </p:nvSpPr>
        <p:spPr bwMode="auto">
          <a:xfrm>
            <a:off x="4402138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3" name="Скругленный прямоугольник 187">
            <a:hlinkClick r:id="rId81" action="ppaction://hlinksldjump"/>
          </p:cNvPr>
          <p:cNvSpPr>
            <a:spLocks noChangeArrowheads="1"/>
          </p:cNvSpPr>
          <p:nvPr/>
        </p:nvSpPr>
        <p:spPr bwMode="auto">
          <a:xfrm>
            <a:off x="4906963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4" name="Скругленный прямоугольник 188">
            <a:hlinkClick r:id="rId82" action="ppaction://hlinksldjump"/>
          </p:cNvPr>
          <p:cNvSpPr>
            <a:spLocks noChangeArrowheads="1"/>
          </p:cNvSpPr>
          <p:nvPr/>
        </p:nvSpPr>
        <p:spPr bwMode="auto">
          <a:xfrm>
            <a:off x="5411788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5" name="Скругленный прямоугольник 189">
            <a:hlinkClick r:id="rId83" action="ppaction://hlinksldjump"/>
          </p:cNvPr>
          <p:cNvSpPr>
            <a:spLocks noChangeArrowheads="1"/>
          </p:cNvSpPr>
          <p:nvPr/>
        </p:nvSpPr>
        <p:spPr bwMode="auto">
          <a:xfrm>
            <a:off x="5916613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6" name="Скругленный прямоугольник 190">
            <a:hlinkClick r:id="rId84" action="ppaction://hlinksldjump"/>
          </p:cNvPr>
          <p:cNvSpPr>
            <a:spLocks noChangeArrowheads="1"/>
          </p:cNvSpPr>
          <p:nvPr/>
        </p:nvSpPr>
        <p:spPr bwMode="auto">
          <a:xfrm>
            <a:off x="6421438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7" name="Скругленный прямоугольник 191">
            <a:hlinkClick r:id="rId85" action="ppaction://hlinksldjump"/>
          </p:cNvPr>
          <p:cNvSpPr>
            <a:spLocks noChangeArrowheads="1"/>
          </p:cNvSpPr>
          <p:nvPr/>
        </p:nvSpPr>
        <p:spPr bwMode="auto">
          <a:xfrm>
            <a:off x="6926263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8" name="Скругленный прямоугольник 192">
            <a:hlinkClick r:id="rId86" action="ppaction://hlinksldjump"/>
          </p:cNvPr>
          <p:cNvSpPr>
            <a:spLocks noChangeArrowheads="1"/>
          </p:cNvSpPr>
          <p:nvPr/>
        </p:nvSpPr>
        <p:spPr bwMode="auto">
          <a:xfrm>
            <a:off x="2374900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9" name="Скругленный прямоугольник 193">
            <a:hlinkClick r:id="rId87" action="ppaction://hlinksldjump"/>
          </p:cNvPr>
          <p:cNvSpPr>
            <a:spLocks noChangeArrowheads="1"/>
          </p:cNvSpPr>
          <p:nvPr/>
        </p:nvSpPr>
        <p:spPr bwMode="auto">
          <a:xfrm>
            <a:off x="2879725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0" name="Скругленный прямоугольник 194">
            <a:hlinkClick r:id="rId88" action="ppaction://hlinksldjump"/>
          </p:cNvPr>
          <p:cNvSpPr>
            <a:spLocks noChangeArrowheads="1"/>
          </p:cNvSpPr>
          <p:nvPr/>
        </p:nvSpPr>
        <p:spPr bwMode="auto">
          <a:xfrm>
            <a:off x="3384550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1" name="Скругленный прямоугольник 195">
            <a:hlinkClick r:id="rId89" action="ppaction://hlinksldjump"/>
          </p:cNvPr>
          <p:cNvSpPr>
            <a:spLocks noChangeArrowheads="1"/>
          </p:cNvSpPr>
          <p:nvPr/>
        </p:nvSpPr>
        <p:spPr bwMode="auto">
          <a:xfrm>
            <a:off x="3889375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2" name="Скругленный прямоугольник 196">
            <a:hlinkClick r:id="rId90" action="ppaction://hlinksldjump"/>
          </p:cNvPr>
          <p:cNvSpPr>
            <a:spLocks noChangeArrowheads="1"/>
          </p:cNvSpPr>
          <p:nvPr/>
        </p:nvSpPr>
        <p:spPr bwMode="auto">
          <a:xfrm>
            <a:off x="4402138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3" name="Скругленный прямоугольник 197">
            <a:hlinkClick r:id="rId91" action="ppaction://hlinksldjump"/>
          </p:cNvPr>
          <p:cNvSpPr>
            <a:spLocks noChangeArrowheads="1"/>
          </p:cNvSpPr>
          <p:nvPr/>
        </p:nvSpPr>
        <p:spPr bwMode="auto">
          <a:xfrm>
            <a:off x="4906963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4" name="Скругленный прямоугольник 198">
            <a:hlinkClick r:id="rId92" action="ppaction://hlinksldjump"/>
          </p:cNvPr>
          <p:cNvSpPr>
            <a:spLocks noChangeArrowheads="1"/>
          </p:cNvSpPr>
          <p:nvPr/>
        </p:nvSpPr>
        <p:spPr bwMode="auto">
          <a:xfrm>
            <a:off x="5411788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5" name="Скругленный прямоугольник 199">
            <a:hlinkClick r:id="rId93" action="ppaction://hlinksldjump"/>
          </p:cNvPr>
          <p:cNvSpPr>
            <a:spLocks noChangeArrowheads="1"/>
          </p:cNvSpPr>
          <p:nvPr/>
        </p:nvSpPr>
        <p:spPr bwMode="auto">
          <a:xfrm>
            <a:off x="5916613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6" name="Скругленный прямоугольник 200">
            <a:hlinkClick r:id="rId94" action="ppaction://hlinksldjump"/>
          </p:cNvPr>
          <p:cNvSpPr>
            <a:spLocks noChangeArrowheads="1"/>
          </p:cNvSpPr>
          <p:nvPr/>
        </p:nvSpPr>
        <p:spPr bwMode="auto">
          <a:xfrm>
            <a:off x="6421438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7" name="Скругленный прямоугольник 201">
            <a:hlinkClick r:id="rId95" action="ppaction://hlinksldjump"/>
          </p:cNvPr>
          <p:cNvSpPr>
            <a:spLocks noChangeArrowheads="1"/>
          </p:cNvSpPr>
          <p:nvPr/>
        </p:nvSpPr>
        <p:spPr bwMode="auto">
          <a:xfrm>
            <a:off x="6926263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8" name="Скругленный прямоугольник 202">
            <a:hlinkClick r:id="rId96" action="ppaction://hlinksldjump"/>
          </p:cNvPr>
          <p:cNvSpPr>
            <a:spLocks noChangeArrowheads="1"/>
          </p:cNvSpPr>
          <p:nvPr/>
        </p:nvSpPr>
        <p:spPr bwMode="auto">
          <a:xfrm>
            <a:off x="2374900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9" name="Скругленный прямоугольник 203">
            <a:hlinkClick r:id="rId97" action="ppaction://hlinksldjump"/>
          </p:cNvPr>
          <p:cNvSpPr>
            <a:spLocks noChangeArrowheads="1"/>
          </p:cNvSpPr>
          <p:nvPr/>
        </p:nvSpPr>
        <p:spPr bwMode="auto">
          <a:xfrm>
            <a:off x="2879725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0" name="Скругленный прямоугольник 204">
            <a:hlinkClick r:id="rId98" action="ppaction://hlinksldjump"/>
          </p:cNvPr>
          <p:cNvSpPr>
            <a:spLocks noChangeArrowheads="1"/>
          </p:cNvSpPr>
          <p:nvPr/>
        </p:nvSpPr>
        <p:spPr bwMode="auto">
          <a:xfrm>
            <a:off x="3384550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1" name="Скругленный прямоугольник 205">
            <a:hlinkClick r:id="rId99" action="ppaction://hlinksldjump"/>
          </p:cNvPr>
          <p:cNvSpPr>
            <a:spLocks noChangeArrowheads="1"/>
          </p:cNvSpPr>
          <p:nvPr/>
        </p:nvSpPr>
        <p:spPr bwMode="auto">
          <a:xfrm>
            <a:off x="3889375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2" name="Скругленный прямоугольник 206">
            <a:hlinkClick r:id="rId100" action="ppaction://hlinksldjump"/>
          </p:cNvPr>
          <p:cNvSpPr>
            <a:spLocks noChangeArrowheads="1"/>
          </p:cNvSpPr>
          <p:nvPr/>
        </p:nvSpPr>
        <p:spPr bwMode="auto">
          <a:xfrm>
            <a:off x="4402138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3" name="Скругленный прямоугольник 207">
            <a:hlinkClick r:id="rId101" action="ppaction://hlinksldjump"/>
          </p:cNvPr>
          <p:cNvSpPr>
            <a:spLocks noChangeArrowheads="1"/>
          </p:cNvSpPr>
          <p:nvPr/>
        </p:nvSpPr>
        <p:spPr bwMode="auto">
          <a:xfrm>
            <a:off x="4906963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4" name="Скругленный прямоугольник 208">
            <a:hlinkClick r:id="rId102" action="ppaction://hlinksldjump"/>
          </p:cNvPr>
          <p:cNvSpPr>
            <a:spLocks noChangeArrowheads="1"/>
          </p:cNvSpPr>
          <p:nvPr/>
        </p:nvSpPr>
        <p:spPr bwMode="auto">
          <a:xfrm>
            <a:off x="5411788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5" name="Скругленный прямоугольник 209">
            <a:hlinkClick r:id="rId103" action="ppaction://hlinksldjump"/>
          </p:cNvPr>
          <p:cNvSpPr>
            <a:spLocks noChangeArrowheads="1"/>
          </p:cNvSpPr>
          <p:nvPr/>
        </p:nvSpPr>
        <p:spPr bwMode="auto">
          <a:xfrm>
            <a:off x="5916613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6" name="Скругленный прямоугольник 210">
            <a:hlinkClick r:id="rId104" action="ppaction://hlinksldjump"/>
          </p:cNvPr>
          <p:cNvSpPr>
            <a:spLocks noChangeArrowheads="1"/>
          </p:cNvSpPr>
          <p:nvPr/>
        </p:nvSpPr>
        <p:spPr bwMode="auto">
          <a:xfrm>
            <a:off x="6421438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7" name="Скругленный прямоугольник 211">
            <a:hlinkClick r:id="rId105" action="ppaction://hlinksldjump"/>
          </p:cNvPr>
          <p:cNvSpPr>
            <a:spLocks noChangeArrowheads="1"/>
          </p:cNvSpPr>
          <p:nvPr/>
        </p:nvSpPr>
        <p:spPr bwMode="auto">
          <a:xfrm>
            <a:off x="6926263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13208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102" name="Скругленный прямоугольник 35"/>
          <p:cNvSpPr>
            <a:spLocks noChangeArrowheads="1"/>
          </p:cNvSpPr>
          <p:nvPr/>
        </p:nvSpPr>
        <p:spPr bwMode="auto">
          <a:xfrm>
            <a:off x="2359025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103" name="Скругленный прямоугольник 38"/>
          <p:cNvSpPr>
            <a:spLocks noChangeArrowheads="1"/>
          </p:cNvSpPr>
          <p:nvPr/>
        </p:nvSpPr>
        <p:spPr bwMode="auto">
          <a:xfrm>
            <a:off x="2359025" y="1317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104" name="Рисунок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126" name="Скругленный прямоугольник 35"/>
          <p:cNvSpPr>
            <a:spLocks noChangeArrowheads="1"/>
          </p:cNvSpPr>
          <p:nvPr/>
        </p:nvSpPr>
        <p:spPr bwMode="auto">
          <a:xfrm>
            <a:off x="2879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127" name="Скругленный прямоугольник 38"/>
          <p:cNvSpPr>
            <a:spLocks noChangeArrowheads="1"/>
          </p:cNvSpPr>
          <p:nvPr/>
        </p:nvSpPr>
        <p:spPr bwMode="auto">
          <a:xfrm>
            <a:off x="2867025" y="13208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12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150" name="Скругленный прямоугольник 35"/>
          <p:cNvSpPr>
            <a:spLocks noChangeArrowheads="1"/>
          </p:cNvSpPr>
          <p:nvPr/>
        </p:nvSpPr>
        <p:spPr bwMode="auto">
          <a:xfrm>
            <a:off x="3376613" y="793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151" name="Скругленный прямоугольник 38"/>
          <p:cNvSpPr>
            <a:spLocks noChangeArrowheads="1"/>
          </p:cNvSpPr>
          <p:nvPr/>
        </p:nvSpPr>
        <p:spPr bwMode="auto">
          <a:xfrm>
            <a:off x="3363913" y="1311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15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174" name="Скругленный прямоугольник 35"/>
          <p:cNvSpPr>
            <a:spLocks noChangeArrowheads="1"/>
          </p:cNvSpPr>
          <p:nvPr/>
        </p:nvSpPr>
        <p:spPr bwMode="auto">
          <a:xfrm>
            <a:off x="3898900" y="7778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175" name="Скругленный прямоугольник 38"/>
          <p:cNvSpPr>
            <a:spLocks noChangeArrowheads="1"/>
          </p:cNvSpPr>
          <p:nvPr/>
        </p:nvSpPr>
        <p:spPr bwMode="auto">
          <a:xfrm>
            <a:off x="3883025" y="1312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17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8" name="Скругленный прямоугольник 35"/>
          <p:cNvSpPr>
            <a:spLocks noChangeArrowheads="1"/>
          </p:cNvSpPr>
          <p:nvPr/>
        </p:nvSpPr>
        <p:spPr bwMode="auto">
          <a:xfrm>
            <a:off x="4413250" y="7826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9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1311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20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222" name="Скругленный прямоугольник 35"/>
          <p:cNvSpPr>
            <a:spLocks noChangeArrowheads="1"/>
          </p:cNvSpPr>
          <p:nvPr/>
        </p:nvSpPr>
        <p:spPr bwMode="auto">
          <a:xfrm>
            <a:off x="4902200" y="7826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223" name="Скругленный прямоугольник 38"/>
          <p:cNvSpPr>
            <a:spLocks noChangeArrowheads="1"/>
          </p:cNvSpPr>
          <p:nvPr/>
        </p:nvSpPr>
        <p:spPr bwMode="auto">
          <a:xfrm>
            <a:off x="4902200" y="1317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22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246" name="Скругленный прямоугольник 35"/>
          <p:cNvSpPr>
            <a:spLocks noChangeArrowheads="1"/>
          </p:cNvSpPr>
          <p:nvPr/>
        </p:nvSpPr>
        <p:spPr bwMode="auto">
          <a:xfrm>
            <a:off x="5422900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247" name="Скругленный прямоугольник 38"/>
          <p:cNvSpPr>
            <a:spLocks noChangeArrowheads="1"/>
          </p:cNvSpPr>
          <p:nvPr/>
        </p:nvSpPr>
        <p:spPr bwMode="auto">
          <a:xfrm>
            <a:off x="5422900" y="13144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24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1270" name="Скругленный прямоугольник 35"/>
          <p:cNvSpPr>
            <a:spLocks noChangeArrowheads="1"/>
          </p:cNvSpPr>
          <p:nvPr/>
        </p:nvSpPr>
        <p:spPr bwMode="auto">
          <a:xfrm>
            <a:off x="5943600" y="7683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1271" name="Скругленный прямоугольник 38"/>
          <p:cNvSpPr>
            <a:spLocks noChangeArrowheads="1"/>
          </p:cNvSpPr>
          <p:nvPr/>
        </p:nvSpPr>
        <p:spPr bwMode="auto">
          <a:xfrm>
            <a:off x="5943600" y="13208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127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2294" name="Скругленный прямоугольник 35"/>
          <p:cNvSpPr>
            <a:spLocks noChangeArrowheads="1"/>
          </p:cNvSpPr>
          <p:nvPr/>
        </p:nvSpPr>
        <p:spPr bwMode="auto">
          <a:xfrm>
            <a:off x="6457950" y="793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2295" name="Скругленный прямоугольник 38"/>
          <p:cNvSpPr>
            <a:spLocks noChangeArrowheads="1"/>
          </p:cNvSpPr>
          <p:nvPr/>
        </p:nvSpPr>
        <p:spPr bwMode="auto">
          <a:xfrm>
            <a:off x="6445250" y="1311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229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3318" name="Скругленный прямоугольник 35"/>
          <p:cNvSpPr>
            <a:spLocks noChangeArrowheads="1"/>
          </p:cNvSpPr>
          <p:nvPr/>
        </p:nvSpPr>
        <p:spPr bwMode="auto">
          <a:xfrm>
            <a:off x="6959600" y="7921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3319" name="Скругленный прямоугольник 38"/>
          <p:cNvSpPr>
            <a:spLocks noChangeArrowheads="1"/>
          </p:cNvSpPr>
          <p:nvPr/>
        </p:nvSpPr>
        <p:spPr bwMode="auto">
          <a:xfrm>
            <a:off x="6946900" y="13096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332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4342" name="Скругленный прямоугольник 35"/>
          <p:cNvSpPr>
            <a:spLocks noChangeArrowheads="1"/>
          </p:cNvSpPr>
          <p:nvPr/>
        </p:nvSpPr>
        <p:spPr bwMode="auto">
          <a:xfrm>
            <a:off x="2359025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4343" name="Скругленный прямоугольник 38"/>
          <p:cNvSpPr>
            <a:spLocks noChangeArrowheads="1"/>
          </p:cNvSpPr>
          <p:nvPr/>
        </p:nvSpPr>
        <p:spPr bwMode="auto">
          <a:xfrm>
            <a:off x="2351088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4344" name="Рисунок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Скругленный прямоугольник 35"/>
          <p:cNvSpPr>
            <a:spLocks noChangeArrowheads="1"/>
          </p:cNvSpPr>
          <p:nvPr/>
        </p:nvSpPr>
        <p:spPr bwMode="auto">
          <a:xfrm>
            <a:off x="2879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5366" name="Скругленный прямоугольник 38"/>
          <p:cNvSpPr>
            <a:spLocks noChangeArrowheads="1"/>
          </p:cNvSpPr>
          <p:nvPr/>
        </p:nvSpPr>
        <p:spPr bwMode="auto">
          <a:xfrm>
            <a:off x="2867025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536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15369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Скругленный прямоугольник 35"/>
          <p:cNvSpPr>
            <a:spLocks noChangeArrowheads="1"/>
          </p:cNvSpPr>
          <p:nvPr/>
        </p:nvSpPr>
        <p:spPr bwMode="auto">
          <a:xfrm>
            <a:off x="3371850" y="7683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6390" name="Скругленный прямоугольник 38"/>
          <p:cNvSpPr>
            <a:spLocks noChangeArrowheads="1"/>
          </p:cNvSpPr>
          <p:nvPr/>
        </p:nvSpPr>
        <p:spPr bwMode="auto">
          <a:xfrm>
            <a:off x="337185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639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16393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Скругленный прямоугольник 35"/>
          <p:cNvSpPr>
            <a:spLocks noChangeArrowheads="1"/>
          </p:cNvSpPr>
          <p:nvPr/>
        </p:nvSpPr>
        <p:spPr bwMode="auto">
          <a:xfrm>
            <a:off x="3887788" y="7794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7414" name="Скругленный прямоугольник 38"/>
          <p:cNvSpPr>
            <a:spLocks noChangeArrowheads="1"/>
          </p:cNvSpPr>
          <p:nvPr/>
        </p:nvSpPr>
        <p:spPr bwMode="auto">
          <a:xfrm>
            <a:off x="3887788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741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17417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7826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8438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18542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843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1844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Скругленный прямоугольник 35"/>
          <p:cNvSpPr>
            <a:spLocks noChangeArrowheads="1"/>
          </p:cNvSpPr>
          <p:nvPr/>
        </p:nvSpPr>
        <p:spPr bwMode="auto">
          <a:xfrm>
            <a:off x="4908550" y="7889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9462" name="Скругленный прямоугольник 38"/>
          <p:cNvSpPr>
            <a:spLocks noChangeArrowheads="1"/>
          </p:cNvSpPr>
          <p:nvPr/>
        </p:nvSpPr>
        <p:spPr bwMode="auto">
          <a:xfrm>
            <a:off x="4906963" y="18526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9463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4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19465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Скругленный прямоугольник 35"/>
          <p:cNvSpPr>
            <a:spLocks noChangeArrowheads="1"/>
          </p:cNvSpPr>
          <p:nvPr/>
        </p:nvSpPr>
        <p:spPr bwMode="auto">
          <a:xfrm>
            <a:off x="5416550" y="785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0486" name="Скругленный прямоугольник 38"/>
          <p:cNvSpPr>
            <a:spLocks noChangeArrowheads="1"/>
          </p:cNvSpPr>
          <p:nvPr/>
        </p:nvSpPr>
        <p:spPr bwMode="auto">
          <a:xfrm>
            <a:off x="541655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048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20489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Скругленный прямоугольник 35"/>
          <p:cNvSpPr>
            <a:spLocks noChangeArrowheads="1"/>
          </p:cNvSpPr>
          <p:nvPr/>
        </p:nvSpPr>
        <p:spPr bwMode="auto">
          <a:xfrm>
            <a:off x="5943600" y="7826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1510" name="Скругленный прямоугольник 38"/>
          <p:cNvSpPr>
            <a:spLocks noChangeArrowheads="1"/>
          </p:cNvSpPr>
          <p:nvPr/>
        </p:nvSpPr>
        <p:spPr bwMode="auto">
          <a:xfrm>
            <a:off x="59436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151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21513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Скругленный прямоугольник 35"/>
          <p:cNvSpPr>
            <a:spLocks noChangeArrowheads="1"/>
          </p:cNvSpPr>
          <p:nvPr/>
        </p:nvSpPr>
        <p:spPr bwMode="auto">
          <a:xfrm>
            <a:off x="6438900" y="7874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2534" name="Скругленный прямоугольник 38"/>
          <p:cNvSpPr>
            <a:spLocks noChangeArrowheads="1"/>
          </p:cNvSpPr>
          <p:nvPr/>
        </p:nvSpPr>
        <p:spPr bwMode="auto">
          <a:xfrm>
            <a:off x="64389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253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22537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Скругленный прямоугольник 35"/>
          <p:cNvSpPr>
            <a:spLocks noChangeArrowheads="1"/>
          </p:cNvSpPr>
          <p:nvPr/>
        </p:nvSpPr>
        <p:spPr bwMode="auto">
          <a:xfrm>
            <a:off x="6956425" y="7905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3558" name="Скругленный прямоугольник 38"/>
          <p:cNvSpPr>
            <a:spLocks noChangeArrowheads="1"/>
          </p:cNvSpPr>
          <p:nvPr/>
        </p:nvSpPr>
        <p:spPr bwMode="auto">
          <a:xfrm>
            <a:off x="6956425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355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2356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18557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4582" name="Скругленный прямоугольник 35"/>
          <p:cNvSpPr>
            <a:spLocks noChangeArrowheads="1"/>
          </p:cNvSpPr>
          <p:nvPr/>
        </p:nvSpPr>
        <p:spPr bwMode="auto">
          <a:xfrm>
            <a:off x="2359025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4583" name="Скругленный прямоугольник 38"/>
          <p:cNvSpPr>
            <a:spLocks noChangeArrowheads="1"/>
          </p:cNvSpPr>
          <p:nvPr/>
        </p:nvSpPr>
        <p:spPr bwMode="auto">
          <a:xfrm>
            <a:off x="2359025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4584" name="Рисунок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Скругленный прямоугольник 35"/>
          <p:cNvSpPr>
            <a:spLocks noChangeArrowheads="1"/>
          </p:cNvSpPr>
          <p:nvPr/>
        </p:nvSpPr>
        <p:spPr bwMode="auto">
          <a:xfrm>
            <a:off x="2879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5606" name="Скругленный прямоугольник 38"/>
          <p:cNvSpPr>
            <a:spLocks noChangeArrowheads="1"/>
          </p:cNvSpPr>
          <p:nvPr/>
        </p:nvSpPr>
        <p:spPr bwMode="auto">
          <a:xfrm>
            <a:off x="2867025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560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25609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Скругленный прямоугольник 35"/>
          <p:cNvSpPr>
            <a:spLocks noChangeArrowheads="1"/>
          </p:cNvSpPr>
          <p:nvPr/>
        </p:nvSpPr>
        <p:spPr bwMode="auto">
          <a:xfrm>
            <a:off x="3371850" y="7905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6630" name="Скругленный прямоугольник 38"/>
          <p:cNvSpPr>
            <a:spLocks noChangeArrowheads="1"/>
          </p:cNvSpPr>
          <p:nvPr/>
        </p:nvSpPr>
        <p:spPr bwMode="auto">
          <a:xfrm>
            <a:off x="337185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663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26633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Скругленный прямоугольник 35"/>
          <p:cNvSpPr>
            <a:spLocks noChangeArrowheads="1"/>
          </p:cNvSpPr>
          <p:nvPr/>
        </p:nvSpPr>
        <p:spPr bwMode="auto">
          <a:xfrm>
            <a:off x="3870325" y="7874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7654" name="Скругленный прямоугольник 38"/>
          <p:cNvSpPr>
            <a:spLocks noChangeArrowheads="1"/>
          </p:cNvSpPr>
          <p:nvPr/>
        </p:nvSpPr>
        <p:spPr bwMode="auto">
          <a:xfrm>
            <a:off x="3894138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765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27657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7905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8678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867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2868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9702" name="Скругленный прямоугольник 35"/>
          <p:cNvSpPr>
            <a:spLocks noChangeArrowheads="1"/>
          </p:cNvSpPr>
          <p:nvPr/>
        </p:nvSpPr>
        <p:spPr bwMode="auto">
          <a:xfrm>
            <a:off x="4900613" y="7874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9703" name="Скругленный прямоугольник 38"/>
          <p:cNvSpPr>
            <a:spLocks noChangeArrowheads="1"/>
          </p:cNvSpPr>
          <p:nvPr/>
        </p:nvSpPr>
        <p:spPr bwMode="auto">
          <a:xfrm>
            <a:off x="4910138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970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7905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726" name="Скругленный прямоугольник 38"/>
          <p:cNvSpPr>
            <a:spLocks noChangeArrowheads="1"/>
          </p:cNvSpPr>
          <p:nvPr/>
        </p:nvSpPr>
        <p:spPr bwMode="auto">
          <a:xfrm>
            <a:off x="5427663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072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30729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Скругленный прямоугольник 35"/>
          <p:cNvSpPr>
            <a:spLocks noChangeArrowheads="1"/>
          </p:cNvSpPr>
          <p:nvPr/>
        </p:nvSpPr>
        <p:spPr bwMode="auto">
          <a:xfrm>
            <a:off x="5937250" y="7794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50" name="Скругленный прямоугольник 38"/>
          <p:cNvSpPr>
            <a:spLocks noChangeArrowheads="1"/>
          </p:cNvSpPr>
          <p:nvPr/>
        </p:nvSpPr>
        <p:spPr bwMode="auto">
          <a:xfrm>
            <a:off x="593725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175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31753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Скругленный прямоугольник 35"/>
          <p:cNvSpPr>
            <a:spLocks noChangeArrowheads="1"/>
          </p:cNvSpPr>
          <p:nvPr/>
        </p:nvSpPr>
        <p:spPr bwMode="auto">
          <a:xfrm>
            <a:off x="6454775" y="784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2774" name="Скругленный прямоугольник 38"/>
          <p:cNvSpPr>
            <a:spLocks noChangeArrowheads="1"/>
          </p:cNvSpPr>
          <p:nvPr/>
        </p:nvSpPr>
        <p:spPr bwMode="auto">
          <a:xfrm>
            <a:off x="6454775" y="23891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277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32777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23923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Скругленный прямоугольник 34"/>
          <p:cNvSpPr>
            <a:spLocks noChangeArrowheads="1"/>
          </p:cNvSpPr>
          <p:nvPr/>
        </p:nvSpPr>
        <p:spPr bwMode="auto">
          <a:xfrm>
            <a:off x="1836738" y="2400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3798" name="Скругленный прямоугольник 35"/>
          <p:cNvSpPr>
            <a:spLocks noChangeArrowheads="1"/>
          </p:cNvSpPr>
          <p:nvPr/>
        </p:nvSpPr>
        <p:spPr bwMode="auto">
          <a:xfrm>
            <a:off x="6950075" y="793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3799" name="Скругленный прямоугольник 38"/>
          <p:cNvSpPr>
            <a:spLocks noChangeArrowheads="1"/>
          </p:cNvSpPr>
          <p:nvPr/>
        </p:nvSpPr>
        <p:spPr bwMode="auto">
          <a:xfrm>
            <a:off x="6956425" y="23844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380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4822" name="Скругленный прямоугольник 35"/>
          <p:cNvSpPr>
            <a:spLocks noChangeArrowheads="1"/>
          </p:cNvSpPr>
          <p:nvPr/>
        </p:nvSpPr>
        <p:spPr bwMode="auto">
          <a:xfrm>
            <a:off x="2359025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4823" name="Скругленный прямоугольник 38"/>
          <p:cNvSpPr>
            <a:spLocks noChangeArrowheads="1"/>
          </p:cNvSpPr>
          <p:nvPr/>
        </p:nvSpPr>
        <p:spPr bwMode="auto">
          <a:xfrm>
            <a:off x="2359025" y="29210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4824" name="Рисунок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Скругленный прямоугольник 35"/>
          <p:cNvSpPr>
            <a:spLocks noChangeArrowheads="1"/>
          </p:cNvSpPr>
          <p:nvPr/>
        </p:nvSpPr>
        <p:spPr bwMode="auto">
          <a:xfrm>
            <a:off x="2879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5846" name="Скругленный прямоугольник 38"/>
          <p:cNvSpPr>
            <a:spLocks noChangeArrowheads="1"/>
          </p:cNvSpPr>
          <p:nvPr/>
        </p:nvSpPr>
        <p:spPr bwMode="auto">
          <a:xfrm>
            <a:off x="2879725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584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35849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Скругленный прямоугольник 35"/>
          <p:cNvSpPr>
            <a:spLocks noChangeArrowheads="1"/>
          </p:cNvSpPr>
          <p:nvPr/>
        </p:nvSpPr>
        <p:spPr bwMode="auto">
          <a:xfrm>
            <a:off x="3376613" y="7715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6870" name="Скругленный прямоугольник 38"/>
          <p:cNvSpPr>
            <a:spLocks noChangeArrowheads="1"/>
          </p:cNvSpPr>
          <p:nvPr/>
        </p:nvSpPr>
        <p:spPr bwMode="auto">
          <a:xfrm>
            <a:off x="3376613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687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36873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Скругленный прямоугольник 35"/>
          <p:cNvSpPr>
            <a:spLocks noChangeArrowheads="1"/>
          </p:cNvSpPr>
          <p:nvPr/>
        </p:nvSpPr>
        <p:spPr bwMode="auto">
          <a:xfrm>
            <a:off x="3890963" y="7762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7894" name="Скругленный прямоугольник 38"/>
          <p:cNvSpPr>
            <a:spLocks noChangeArrowheads="1"/>
          </p:cNvSpPr>
          <p:nvPr/>
        </p:nvSpPr>
        <p:spPr bwMode="auto">
          <a:xfrm>
            <a:off x="3890963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789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37897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7715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8918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29146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891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38921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Скругленный прямоугольник 35"/>
          <p:cNvSpPr>
            <a:spLocks noChangeArrowheads="1"/>
          </p:cNvSpPr>
          <p:nvPr/>
        </p:nvSpPr>
        <p:spPr bwMode="auto">
          <a:xfrm>
            <a:off x="4902200" y="7762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9942" name="Скругленный прямоугольник 38"/>
          <p:cNvSpPr>
            <a:spLocks noChangeArrowheads="1"/>
          </p:cNvSpPr>
          <p:nvPr/>
        </p:nvSpPr>
        <p:spPr bwMode="auto">
          <a:xfrm>
            <a:off x="4905375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9943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4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39945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Скругленный прямоугольник 35"/>
          <p:cNvSpPr>
            <a:spLocks noChangeArrowheads="1"/>
          </p:cNvSpPr>
          <p:nvPr/>
        </p:nvSpPr>
        <p:spPr bwMode="auto">
          <a:xfrm>
            <a:off x="5424488" y="7810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0966" name="Скругленный прямоугольник 38"/>
          <p:cNvSpPr>
            <a:spLocks noChangeArrowheads="1"/>
          </p:cNvSpPr>
          <p:nvPr/>
        </p:nvSpPr>
        <p:spPr bwMode="auto">
          <a:xfrm>
            <a:off x="5424488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096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40969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Скругленный прямоугольник 35"/>
          <p:cNvSpPr>
            <a:spLocks noChangeArrowheads="1"/>
          </p:cNvSpPr>
          <p:nvPr/>
        </p:nvSpPr>
        <p:spPr bwMode="auto">
          <a:xfrm>
            <a:off x="5943600" y="7810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1990" name="Скругленный прямоугольник 38"/>
          <p:cNvSpPr>
            <a:spLocks noChangeArrowheads="1"/>
          </p:cNvSpPr>
          <p:nvPr/>
        </p:nvSpPr>
        <p:spPr bwMode="auto">
          <a:xfrm>
            <a:off x="594360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199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41993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Скругленный прямоугольник 35"/>
          <p:cNvSpPr>
            <a:spLocks noChangeArrowheads="1"/>
          </p:cNvSpPr>
          <p:nvPr/>
        </p:nvSpPr>
        <p:spPr bwMode="auto">
          <a:xfrm>
            <a:off x="6438900" y="7762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3014" name="Скругленный прямоугольник 38"/>
          <p:cNvSpPr>
            <a:spLocks noChangeArrowheads="1"/>
          </p:cNvSpPr>
          <p:nvPr/>
        </p:nvSpPr>
        <p:spPr bwMode="auto">
          <a:xfrm>
            <a:off x="643890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301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43017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Скругленный прямоугольник 35"/>
          <p:cNvSpPr>
            <a:spLocks noChangeArrowheads="1"/>
          </p:cNvSpPr>
          <p:nvPr/>
        </p:nvSpPr>
        <p:spPr bwMode="auto">
          <a:xfrm>
            <a:off x="6967538" y="766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4038" name="Скругленный прямоугольник 38"/>
          <p:cNvSpPr>
            <a:spLocks noChangeArrowheads="1"/>
          </p:cNvSpPr>
          <p:nvPr/>
        </p:nvSpPr>
        <p:spPr bwMode="auto">
          <a:xfrm>
            <a:off x="6967538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403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44041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2925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5062" name="Скругленный прямоугольник 35"/>
          <p:cNvSpPr>
            <a:spLocks noChangeArrowheads="1"/>
          </p:cNvSpPr>
          <p:nvPr/>
        </p:nvSpPr>
        <p:spPr bwMode="auto">
          <a:xfrm>
            <a:off x="2359025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5063" name="Скругленный прямоугольник 38"/>
          <p:cNvSpPr>
            <a:spLocks noChangeArrowheads="1"/>
          </p:cNvSpPr>
          <p:nvPr/>
        </p:nvSpPr>
        <p:spPr bwMode="auto">
          <a:xfrm>
            <a:off x="2359025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5064" name="Рисунок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Скругленный прямоугольник 35"/>
          <p:cNvSpPr>
            <a:spLocks noChangeArrowheads="1"/>
          </p:cNvSpPr>
          <p:nvPr/>
        </p:nvSpPr>
        <p:spPr bwMode="auto">
          <a:xfrm>
            <a:off x="2879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6086" name="Скругленный прямоугольник 38"/>
          <p:cNvSpPr>
            <a:spLocks noChangeArrowheads="1"/>
          </p:cNvSpPr>
          <p:nvPr/>
        </p:nvSpPr>
        <p:spPr bwMode="auto">
          <a:xfrm>
            <a:off x="2867025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608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46089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Скругленный прямоугольник 35"/>
          <p:cNvSpPr>
            <a:spLocks noChangeArrowheads="1"/>
          </p:cNvSpPr>
          <p:nvPr/>
        </p:nvSpPr>
        <p:spPr bwMode="auto">
          <a:xfrm>
            <a:off x="3373438" y="773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7110" name="Скругленный прямоугольник 38"/>
          <p:cNvSpPr>
            <a:spLocks noChangeArrowheads="1"/>
          </p:cNvSpPr>
          <p:nvPr/>
        </p:nvSpPr>
        <p:spPr bwMode="auto">
          <a:xfrm>
            <a:off x="3373438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711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47113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Скругленный прямоугольник 35"/>
          <p:cNvSpPr>
            <a:spLocks noChangeArrowheads="1"/>
          </p:cNvSpPr>
          <p:nvPr/>
        </p:nvSpPr>
        <p:spPr bwMode="auto">
          <a:xfrm>
            <a:off x="3886200" y="7778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8134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813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48137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773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9158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915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4916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Скругленный прямоугольник 35"/>
          <p:cNvSpPr>
            <a:spLocks noChangeArrowheads="1"/>
          </p:cNvSpPr>
          <p:nvPr/>
        </p:nvSpPr>
        <p:spPr bwMode="auto">
          <a:xfrm>
            <a:off x="4919663" y="7794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0182" name="Скругленный прямоугольник 38"/>
          <p:cNvSpPr>
            <a:spLocks noChangeArrowheads="1"/>
          </p:cNvSpPr>
          <p:nvPr/>
        </p:nvSpPr>
        <p:spPr bwMode="auto">
          <a:xfrm>
            <a:off x="4919663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0183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4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50185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5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785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1206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120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51209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Скругленный прямоугольник 35"/>
          <p:cNvSpPr>
            <a:spLocks noChangeArrowheads="1"/>
          </p:cNvSpPr>
          <p:nvPr/>
        </p:nvSpPr>
        <p:spPr bwMode="auto">
          <a:xfrm>
            <a:off x="5943600" y="7762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2230" name="Скругленный прямоугольник 38"/>
          <p:cNvSpPr>
            <a:spLocks noChangeArrowheads="1"/>
          </p:cNvSpPr>
          <p:nvPr/>
        </p:nvSpPr>
        <p:spPr bwMode="auto">
          <a:xfrm>
            <a:off x="59436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223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52233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3" name="Скругленный прямоугольник 35"/>
          <p:cNvSpPr>
            <a:spLocks noChangeArrowheads="1"/>
          </p:cNvSpPr>
          <p:nvPr/>
        </p:nvSpPr>
        <p:spPr bwMode="auto">
          <a:xfrm>
            <a:off x="6448425" y="7810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3254" name="Скругленный прямоугольник 38"/>
          <p:cNvSpPr>
            <a:spLocks noChangeArrowheads="1"/>
          </p:cNvSpPr>
          <p:nvPr/>
        </p:nvSpPr>
        <p:spPr bwMode="auto">
          <a:xfrm>
            <a:off x="6448425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325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53257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7" name="Скругленный прямоугольник 35"/>
          <p:cNvSpPr>
            <a:spLocks noChangeArrowheads="1"/>
          </p:cNvSpPr>
          <p:nvPr/>
        </p:nvSpPr>
        <p:spPr bwMode="auto">
          <a:xfrm>
            <a:off x="6934200" y="773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4278" name="Скругленный прямоугольник 38"/>
          <p:cNvSpPr>
            <a:spLocks noChangeArrowheads="1"/>
          </p:cNvSpPr>
          <p:nvPr/>
        </p:nvSpPr>
        <p:spPr bwMode="auto">
          <a:xfrm>
            <a:off x="6967538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427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8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5428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3460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1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5302" name="Скругленный прямоугольник 35"/>
          <p:cNvSpPr>
            <a:spLocks noChangeArrowheads="1"/>
          </p:cNvSpPr>
          <p:nvPr/>
        </p:nvSpPr>
        <p:spPr bwMode="auto">
          <a:xfrm>
            <a:off x="2359025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5303" name="Скругленный прямоугольник 38"/>
          <p:cNvSpPr>
            <a:spLocks noChangeArrowheads="1"/>
          </p:cNvSpPr>
          <p:nvPr/>
        </p:nvSpPr>
        <p:spPr bwMode="auto">
          <a:xfrm>
            <a:off x="2359025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5304" name="Рисунок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Скругленный прямоугольник 35"/>
          <p:cNvSpPr>
            <a:spLocks noChangeArrowheads="1"/>
          </p:cNvSpPr>
          <p:nvPr/>
        </p:nvSpPr>
        <p:spPr bwMode="auto">
          <a:xfrm>
            <a:off x="2879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6326" name="Скругленный прямоугольник 38"/>
          <p:cNvSpPr>
            <a:spLocks noChangeArrowheads="1"/>
          </p:cNvSpPr>
          <p:nvPr/>
        </p:nvSpPr>
        <p:spPr bwMode="auto">
          <a:xfrm>
            <a:off x="2879725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632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56329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9" name="Скругленный прямоугольник 35"/>
          <p:cNvSpPr>
            <a:spLocks noChangeArrowheads="1"/>
          </p:cNvSpPr>
          <p:nvPr/>
        </p:nvSpPr>
        <p:spPr bwMode="auto">
          <a:xfrm>
            <a:off x="3371850" y="7826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7350" name="Скругленный прямоугольник 38"/>
          <p:cNvSpPr>
            <a:spLocks noChangeArrowheads="1"/>
          </p:cNvSpPr>
          <p:nvPr/>
        </p:nvSpPr>
        <p:spPr bwMode="auto">
          <a:xfrm>
            <a:off x="33718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735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57353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3" name="Скругленный прямоугольник 35"/>
          <p:cNvSpPr>
            <a:spLocks noChangeArrowheads="1"/>
          </p:cNvSpPr>
          <p:nvPr/>
        </p:nvSpPr>
        <p:spPr bwMode="auto">
          <a:xfrm>
            <a:off x="3886200" y="7921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8374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40020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837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58377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7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9398" name="Скругленный прямоугольник 38"/>
          <p:cNvSpPr>
            <a:spLocks noChangeArrowheads="1"/>
          </p:cNvSpPr>
          <p:nvPr/>
        </p:nvSpPr>
        <p:spPr bwMode="auto">
          <a:xfrm>
            <a:off x="4391025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939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59401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1" name="Скругленный прямоугольник 35"/>
          <p:cNvSpPr>
            <a:spLocks noChangeArrowheads="1"/>
          </p:cNvSpPr>
          <p:nvPr/>
        </p:nvSpPr>
        <p:spPr bwMode="auto">
          <a:xfrm>
            <a:off x="4905375" y="773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0422" name="Скругленный прямоугольник 38"/>
          <p:cNvSpPr>
            <a:spLocks noChangeArrowheads="1"/>
          </p:cNvSpPr>
          <p:nvPr/>
        </p:nvSpPr>
        <p:spPr bwMode="auto">
          <a:xfrm>
            <a:off x="4905375" y="39925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0423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4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60425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5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1446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144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61449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9" name="Скругленный прямоугольник 35"/>
          <p:cNvSpPr>
            <a:spLocks noChangeArrowheads="1"/>
          </p:cNvSpPr>
          <p:nvPr/>
        </p:nvSpPr>
        <p:spPr bwMode="auto">
          <a:xfrm>
            <a:off x="5924550" y="7826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2470" name="Скругленный прямоугольник 38"/>
          <p:cNvSpPr>
            <a:spLocks noChangeArrowheads="1"/>
          </p:cNvSpPr>
          <p:nvPr/>
        </p:nvSpPr>
        <p:spPr bwMode="auto">
          <a:xfrm>
            <a:off x="59245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247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7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62473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3" name="Скругленный прямоугольник 35"/>
          <p:cNvSpPr>
            <a:spLocks noChangeArrowheads="1"/>
          </p:cNvSpPr>
          <p:nvPr/>
        </p:nvSpPr>
        <p:spPr bwMode="auto">
          <a:xfrm>
            <a:off x="6453188" y="7762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3494" name="Скругленный прямоугольник 38"/>
          <p:cNvSpPr>
            <a:spLocks noChangeArrowheads="1"/>
          </p:cNvSpPr>
          <p:nvPr/>
        </p:nvSpPr>
        <p:spPr bwMode="auto">
          <a:xfrm>
            <a:off x="6453188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349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63497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7" name="Скругленный прямоугольник 35"/>
          <p:cNvSpPr>
            <a:spLocks noChangeArrowheads="1"/>
          </p:cNvSpPr>
          <p:nvPr/>
        </p:nvSpPr>
        <p:spPr bwMode="auto">
          <a:xfrm>
            <a:off x="6958013" y="7874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4518" name="Скругленный прямоугольник 38"/>
          <p:cNvSpPr>
            <a:spLocks noChangeArrowheads="1"/>
          </p:cNvSpPr>
          <p:nvPr/>
        </p:nvSpPr>
        <p:spPr bwMode="auto">
          <a:xfrm>
            <a:off x="6958013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451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2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64521" name="Скругленный прямоугольник 34"/>
          <p:cNvSpPr>
            <a:spLocks noChangeArrowheads="1"/>
          </p:cNvSpPr>
          <p:nvPr/>
        </p:nvSpPr>
        <p:spPr bwMode="auto">
          <a:xfrm>
            <a:off x="1835150" y="39862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3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1" name="Скругленный прямоугольник 34"/>
          <p:cNvSpPr>
            <a:spLocks noChangeArrowheads="1"/>
          </p:cNvSpPr>
          <p:nvPr/>
        </p:nvSpPr>
        <p:spPr bwMode="auto">
          <a:xfrm>
            <a:off x="1844675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5542" name="Скругленный прямоугольник 35"/>
          <p:cNvSpPr>
            <a:spLocks noChangeArrowheads="1"/>
          </p:cNvSpPr>
          <p:nvPr/>
        </p:nvSpPr>
        <p:spPr bwMode="auto">
          <a:xfrm>
            <a:off x="2359025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5543" name="Скругленный прямоугольник 38"/>
          <p:cNvSpPr>
            <a:spLocks noChangeArrowheads="1"/>
          </p:cNvSpPr>
          <p:nvPr/>
        </p:nvSpPr>
        <p:spPr bwMode="auto">
          <a:xfrm>
            <a:off x="2349500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5544" name="Рисунок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5" name="Скругленный прямоугольник 35"/>
          <p:cNvSpPr>
            <a:spLocks noChangeArrowheads="1"/>
          </p:cNvSpPr>
          <p:nvPr/>
        </p:nvSpPr>
        <p:spPr bwMode="auto">
          <a:xfrm>
            <a:off x="2879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6566" name="Скругленный прямоугольник 38"/>
          <p:cNvSpPr>
            <a:spLocks noChangeArrowheads="1"/>
          </p:cNvSpPr>
          <p:nvPr/>
        </p:nvSpPr>
        <p:spPr bwMode="auto">
          <a:xfrm>
            <a:off x="2867025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656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66569" name="Скругленный прямоугольник 34"/>
          <p:cNvSpPr>
            <a:spLocks noChangeArrowheads="1"/>
          </p:cNvSpPr>
          <p:nvPr/>
        </p:nvSpPr>
        <p:spPr bwMode="auto">
          <a:xfrm>
            <a:off x="1844675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9" name="Скругленный прямоугольник 35"/>
          <p:cNvSpPr>
            <a:spLocks noChangeArrowheads="1"/>
          </p:cNvSpPr>
          <p:nvPr/>
        </p:nvSpPr>
        <p:spPr bwMode="auto">
          <a:xfrm>
            <a:off x="3371850" y="7778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7590" name="Скругленный прямоугольник 38"/>
          <p:cNvSpPr>
            <a:spLocks noChangeArrowheads="1"/>
          </p:cNvSpPr>
          <p:nvPr/>
        </p:nvSpPr>
        <p:spPr bwMode="auto">
          <a:xfrm>
            <a:off x="3371850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759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9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67593" name="Скругленный прямоугольник 34"/>
          <p:cNvSpPr>
            <a:spLocks noChangeArrowheads="1"/>
          </p:cNvSpPr>
          <p:nvPr/>
        </p:nvSpPr>
        <p:spPr bwMode="auto">
          <a:xfrm>
            <a:off x="1844675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3" name="Скругленный прямоугольник 35"/>
          <p:cNvSpPr>
            <a:spLocks noChangeArrowheads="1"/>
          </p:cNvSpPr>
          <p:nvPr/>
        </p:nvSpPr>
        <p:spPr bwMode="auto">
          <a:xfrm>
            <a:off x="3886200" y="7794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8614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861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68617" name="Скругленный прямоугольник 34"/>
          <p:cNvSpPr>
            <a:spLocks noChangeArrowheads="1"/>
          </p:cNvSpPr>
          <p:nvPr/>
        </p:nvSpPr>
        <p:spPr bwMode="auto">
          <a:xfrm>
            <a:off x="1844675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7" name="Скругленный прямоугольник 35"/>
          <p:cNvSpPr>
            <a:spLocks noChangeArrowheads="1"/>
          </p:cNvSpPr>
          <p:nvPr/>
        </p:nvSpPr>
        <p:spPr bwMode="auto">
          <a:xfrm>
            <a:off x="4398963" y="7810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9638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963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4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69641" name="Скругленный прямоугольник 34"/>
          <p:cNvSpPr>
            <a:spLocks noChangeArrowheads="1"/>
          </p:cNvSpPr>
          <p:nvPr/>
        </p:nvSpPr>
        <p:spPr bwMode="auto">
          <a:xfrm>
            <a:off x="1844675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5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1" name="Скругленный прямоугольник 35"/>
          <p:cNvSpPr>
            <a:spLocks noChangeArrowheads="1"/>
          </p:cNvSpPr>
          <p:nvPr/>
        </p:nvSpPr>
        <p:spPr bwMode="auto">
          <a:xfrm>
            <a:off x="4914900" y="7874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0662" name="Скругленный прямоугольник 38"/>
          <p:cNvSpPr>
            <a:spLocks noChangeArrowheads="1"/>
          </p:cNvSpPr>
          <p:nvPr/>
        </p:nvSpPr>
        <p:spPr bwMode="auto">
          <a:xfrm>
            <a:off x="4914900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0663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4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70665" name="Скругленный прямоугольник 34"/>
          <p:cNvSpPr>
            <a:spLocks noChangeArrowheads="1"/>
          </p:cNvSpPr>
          <p:nvPr/>
        </p:nvSpPr>
        <p:spPr bwMode="auto">
          <a:xfrm>
            <a:off x="1844675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5" name="Скругленный прямоугольник 35"/>
          <p:cNvSpPr>
            <a:spLocks noChangeArrowheads="1"/>
          </p:cNvSpPr>
          <p:nvPr/>
        </p:nvSpPr>
        <p:spPr bwMode="auto">
          <a:xfrm>
            <a:off x="5414963" y="7699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1686" name="Скругленный прямоугольник 38"/>
          <p:cNvSpPr>
            <a:spLocks noChangeArrowheads="1"/>
          </p:cNvSpPr>
          <p:nvPr/>
        </p:nvSpPr>
        <p:spPr bwMode="auto">
          <a:xfrm>
            <a:off x="5414963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168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71689" name="Скругленный прямоугольник 34"/>
          <p:cNvSpPr>
            <a:spLocks noChangeArrowheads="1"/>
          </p:cNvSpPr>
          <p:nvPr/>
        </p:nvSpPr>
        <p:spPr bwMode="auto">
          <a:xfrm>
            <a:off x="1844675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9" name="Скругленный прямоугольник 35"/>
          <p:cNvSpPr>
            <a:spLocks noChangeArrowheads="1"/>
          </p:cNvSpPr>
          <p:nvPr/>
        </p:nvSpPr>
        <p:spPr bwMode="auto">
          <a:xfrm>
            <a:off x="5948363" y="7921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2710" name="Скругленный прямоугольник 38"/>
          <p:cNvSpPr>
            <a:spLocks noChangeArrowheads="1"/>
          </p:cNvSpPr>
          <p:nvPr/>
        </p:nvSpPr>
        <p:spPr bwMode="auto">
          <a:xfrm>
            <a:off x="5948363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271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72713" name="Скругленный прямоугольник 34"/>
          <p:cNvSpPr>
            <a:spLocks noChangeArrowheads="1"/>
          </p:cNvSpPr>
          <p:nvPr/>
        </p:nvSpPr>
        <p:spPr bwMode="auto">
          <a:xfrm>
            <a:off x="1844675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3" name="Скругленный прямоугольник 35"/>
          <p:cNvSpPr>
            <a:spLocks noChangeArrowheads="1"/>
          </p:cNvSpPr>
          <p:nvPr/>
        </p:nvSpPr>
        <p:spPr bwMode="auto">
          <a:xfrm>
            <a:off x="6448425" y="773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3734" name="Скругленный прямоугольник 38"/>
          <p:cNvSpPr>
            <a:spLocks noChangeArrowheads="1"/>
          </p:cNvSpPr>
          <p:nvPr/>
        </p:nvSpPr>
        <p:spPr bwMode="auto">
          <a:xfrm>
            <a:off x="6448425" y="45307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373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73737" name="Скругленный прямоугольник 34"/>
          <p:cNvSpPr>
            <a:spLocks noChangeArrowheads="1"/>
          </p:cNvSpPr>
          <p:nvPr/>
        </p:nvSpPr>
        <p:spPr bwMode="auto">
          <a:xfrm>
            <a:off x="1844675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7" name="Скругленный прямоугольник 35"/>
          <p:cNvSpPr>
            <a:spLocks noChangeArrowheads="1"/>
          </p:cNvSpPr>
          <p:nvPr/>
        </p:nvSpPr>
        <p:spPr bwMode="auto">
          <a:xfrm>
            <a:off x="6958013" y="7874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4758" name="Скругленный прямоугольник 38"/>
          <p:cNvSpPr>
            <a:spLocks noChangeArrowheads="1"/>
          </p:cNvSpPr>
          <p:nvPr/>
        </p:nvSpPr>
        <p:spPr bwMode="auto">
          <a:xfrm>
            <a:off x="6958013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475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6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74761" name="Скругленный прямоугольник 34"/>
          <p:cNvSpPr>
            <a:spLocks noChangeArrowheads="1"/>
          </p:cNvSpPr>
          <p:nvPr/>
        </p:nvSpPr>
        <p:spPr bwMode="auto">
          <a:xfrm>
            <a:off x="1844675" y="45339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7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1" name="Скругленный прямоугольник 34"/>
          <p:cNvSpPr>
            <a:spLocks noChangeArrowheads="1"/>
          </p:cNvSpPr>
          <p:nvPr/>
        </p:nvSpPr>
        <p:spPr bwMode="auto">
          <a:xfrm>
            <a:off x="183832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5782" name="Скругленный прямоугольник 35"/>
          <p:cNvSpPr>
            <a:spLocks noChangeArrowheads="1"/>
          </p:cNvSpPr>
          <p:nvPr/>
        </p:nvSpPr>
        <p:spPr bwMode="auto">
          <a:xfrm>
            <a:off x="2359025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5783" name="Скругленный прямоугольник 38"/>
          <p:cNvSpPr>
            <a:spLocks noChangeArrowheads="1"/>
          </p:cNvSpPr>
          <p:nvPr/>
        </p:nvSpPr>
        <p:spPr bwMode="auto">
          <a:xfrm>
            <a:off x="2343150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5784" name="Рисунок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5" name="Скругленный прямоугольник 35"/>
          <p:cNvSpPr>
            <a:spLocks noChangeArrowheads="1"/>
          </p:cNvSpPr>
          <p:nvPr/>
        </p:nvSpPr>
        <p:spPr bwMode="auto">
          <a:xfrm>
            <a:off x="2879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6806" name="Скругленный прямоугольник 38"/>
          <p:cNvSpPr>
            <a:spLocks noChangeArrowheads="1"/>
          </p:cNvSpPr>
          <p:nvPr/>
        </p:nvSpPr>
        <p:spPr bwMode="auto">
          <a:xfrm>
            <a:off x="2878138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680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76809" name="Скругленный прямоугольник 34"/>
          <p:cNvSpPr>
            <a:spLocks noChangeArrowheads="1"/>
          </p:cNvSpPr>
          <p:nvPr/>
        </p:nvSpPr>
        <p:spPr bwMode="auto">
          <a:xfrm>
            <a:off x="183832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9" name="Скругленный прямоугольник 35"/>
          <p:cNvSpPr>
            <a:spLocks noChangeArrowheads="1"/>
          </p:cNvSpPr>
          <p:nvPr/>
        </p:nvSpPr>
        <p:spPr bwMode="auto">
          <a:xfrm>
            <a:off x="3371850" y="784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7830" name="Скругленный прямоугольник 38"/>
          <p:cNvSpPr>
            <a:spLocks noChangeArrowheads="1"/>
          </p:cNvSpPr>
          <p:nvPr/>
        </p:nvSpPr>
        <p:spPr bwMode="auto">
          <a:xfrm>
            <a:off x="3371850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783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77833" name="Скругленный прямоугольник 34"/>
          <p:cNvSpPr>
            <a:spLocks noChangeArrowheads="1"/>
          </p:cNvSpPr>
          <p:nvPr/>
        </p:nvSpPr>
        <p:spPr bwMode="auto">
          <a:xfrm>
            <a:off x="183832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3" name="Скругленный прямоугольник 35"/>
          <p:cNvSpPr>
            <a:spLocks noChangeArrowheads="1"/>
          </p:cNvSpPr>
          <p:nvPr/>
        </p:nvSpPr>
        <p:spPr bwMode="auto">
          <a:xfrm>
            <a:off x="3886200" y="7715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8854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885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78857" name="Скругленный прямоугольник 34"/>
          <p:cNvSpPr>
            <a:spLocks noChangeArrowheads="1"/>
          </p:cNvSpPr>
          <p:nvPr/>
        </p:nvSpPr>
        <p:spPr bwMode="auto">
          <a:xfrm>
            <a:off x="183832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7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784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9878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987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8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79881" name="Скругленный прямоугольник 34"/>
          <p:cNvSpPr>
            <a:spLocks noChangeArrowheads="1"/>
          </p:cNvSpPr>
          <p:nvPr/>
        </p:nvSpPr>
        <p:spPr bwMode="auto">
          <a:xfrm>
            <a:off x="183832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89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1" name="Скругленный прямоугольник 35"/>
          <p:cNvSpPr>
            <a:spLocks noChangeArrowheads="1"/>
          </p:cNvSpPr>
          <p:nvPr/>
        </p:nvSpPr>
        <p:spPr bwMode="auto">
          <a:xfrm>
            <a:off x="4910138" y="7889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0902" name="Скругленный прямоугольник 38"/>
          <p:cNvSpPr>
            <a:spLocks noChangeArrowheads="1"/>
          </p:cNvSpPr>
          <p:nvPr/>
        </p:nvSpPr>
        <p:spPr bwMode="auto">
          <a:xfrm>
            <a:off x="491807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0903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4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80905" name="Скругленный прямоугольник 34"/>
          <p:cNvSpPr>
            <a:spLocks noChangeArrowheads="1"/>
          </p:cNvSpPr>
          <p:nvPr/>
        </p:nvSpPr>
        <p:spPr bwMode="auto">
          <a:xfrm>
            <a:off x="183832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5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26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192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81929" name="Скругленный прямоугольник 34"/>
          <p:cNvSpPr>
            <a:spLocks noChangeArrowheads="1"/>
          </p:cNvSpPr>
          <p:nvPr/>
        </p:nvSpPr>
        <p:spPr bwMode="auto">
          <a:xfrm>
            <a:off x="183832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Скругленный прямоугольник 35"/>
          <p:cNvSpPr>
            <a:spLocks noChangeArrowheads="1"/>
          </p:cNvSpPr>
          <p:nvPr/>
        </p:nvSpPr>
        <p:spPr bwMode="auto">
          <a:xfrm>
            <a:off x="5943600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2950" name="Скругленный прямоугольник 38"/>
          <p:cNvSpPr>
            <a:spLocks noChangeArrowheads="1"/>
          </p:cNvSpPr>
          <p:nvPr/>
        </p:nvSpPr>
        <p:spPr bwMode="auto">
          <a:xfrm>
            <a:off x="5943600" y="50498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295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82953" name="Скругленный прямоугольник 34"/>
          <p:cNvSpPr>
            <a:spLocks noChangeArrowheads="1"/>
          </p:cNvSpPr>
          <p:nvPr/>
        </p:nvSpPr>
        <p:spPr bwMode="auto">
          <a:xfrm>
            <a:off x="183832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3" name="Скругленный прямоугольник 35"/>
          <p:cNvSpPr>
            <a:spLocks noChangeArrowheads="1"/>
          </p:cNvSpPr>
          <p:nvPr/>
        </p:nvSpPr>
        <p:spPr bwMode="auto">
          <a:xfrm>
            <a:off x="6442075" y="785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3974" name="Скругленный прямоугольник 38"/>
          <p:cNvSpPr>
            <a:spLocks noChangeArrowheads="1"/>
          </p:cNvSpPr>
          <p:nvPr/>
        </p:nvSpPr>
        <p:spPr bwMode="auto">
          <a:xfrm>
            <a:off x="644207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397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83977" name="Скругленный прямоугольник 34"/>
          <p:cNvSpPr>
            <a:spLocks noChangeArrowheads="1"/>
          </p:cNvSpPr>
          <p:nvPr/>
        </p:nvSpPr>
        <p:spPr bwMode="auto">
          <a:xfrm>
            <a:off x="183832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7" name="Скругленный прямоугольник 35"/>
          <p:cNvSpPr>
            <a:spLocks noChangeArrowheads="1"/>
          </p:cNvSpPr>
          <p:nvPr/>
        </p:nvSpPr>
        <p:spPr bwMode="auto">
          <a:xfrm>
            <a:off x="6950075" y="7762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4998" name="Скругленный прямоугольник 38"/>
          <p:cNvSpPr>
            <a:spLocks noChangeArrowheads="1"/>
          </p:cNvSpPr>
          <p:nvPr/>
        </p:nvSpPr>
        <p:spPr bwMode="auto">
          <a:xfrm>
            <a:off x="6934200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499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500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85001" name="Скругленный прямоугольник 34"/>
          <p:cNvSpPr>
            <a:spLocks noChangeArrowheads="1"/>
          </p:cNvSpPr>
          <p:nvPr/>
        </p:nvSpPr>
        <p:spPr bwMode="auto">
          <a:xfrm>
            <a:off x="1838325" y="50609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1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6022" name="Скругленный прямоугольник 35"/>
          <p:cNvSpPr>
            <a:spLocks noChangeArrowheads="1"/>
          </p:cNvSpPr>
          <p:nvPr/>
        </p:nvSpPr>
        <p:spPr bwMode="auto">
          <a:xfrm>
            <a:off x="2359025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6023" name="Скругленный прямоугольник 38"/>
          <p:cNvSpPr>
            <a:spLocks noChangeArrowheads="1"/>
          </p:cNvSpPr>
          <p:nvPr/>
        </p:nvSpPr>
        <p:spPr bwMode="auto">
          <a:xfrm>
            <a:off x="2359025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6024" name="Рисунок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5" name="Скругленный прямоугольник 35"/>
          <p:cNvSpPr>
            <a:spLocks noChangeArrowheads="1"/>
          </p:cNvSpPr>
          <p:nvPr/>
        </p:nvSpPr>
        <p:spPr bwMode="auto">
          <a:xfrm>
            <a:off x="2879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7046" name="Скругленный прямоугольник 38"/>
          <p:cNvSpPr>
            <a:spLocks noChangeArrowheads="1"/>
          </p:cNvSpPr>
          <p:nvPr/>
        </p:nvSpPr>
        <p:spPr bwMode="auto">
          <a:xfrm>
            <a:off x="2870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704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87049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69" name="Скругленный прямоугольник 35"/>
          <p:cNvSpPr>
            <a:spLocks noChangeArrowheads="1"/>
          </p:cNvSpPr>
          <p:nvPr/>
        </p:nvSpPr>
        <p:spPr bwMode="auto">
          <a:xfrm>
            <a:off x="3386138" y="7921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8070" name="Скругленный прямоугольник 38"/>
          <p:cNvSpPr>
            <a:spLocks noChangeArrowheads="1"/>
          </p:cNvSpPr>
          <p:nvPr/>
        </p:nvSpPr>
        <p:spPr bwMode="auto">
          <a:xfrm>
            <a:off x="3386138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807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7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88073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09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09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3" name="Скругленный прямоугольник 35"/>
          <p:cNvSpPr>
            <a:spLocks noChangeArrowheads="1"/>
          </p:cNvSpPr>
          <p:nvPr/>
        </p:nvSpPr>
        <p:spPr bwMode="auto">
          <a:xfrm>
            <a:off x="3886200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9094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55943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909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89097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7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7667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0118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011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2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9012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3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1" name="Скругленный прямоугольник 35"/>
          <p:cNvSpPr>
            <a:spLocks noChangeArrowheads="1"/>
          </p:cNvSpPr>
          <p:nvPr/>
        </p:nvSpPr>
        <p:spPr bwMode="auto">
          <a:xfrm>
            <a:off x="4908550" y="7826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1142" name="Скругленный прямоугольник 38"/>
          <p:cNvSpPr>
            <a:spLocks noChangeArrowheads="1"/>
          </p:cNvSpPr>
          <p:nvPr/>
        </p:nvSpPr>
        <p:spPr bwMode="auto">
          <a:xfrm>
            <a:off x="4908550" y="56086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1143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4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91145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6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6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5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784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2166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216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92169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8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8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9" name="Скругленный прямоугольник 35"/>
          <p:cNvSpPr>
            <a:spLocks noChangeArrowheads="1"/>
          </p:cNvSpPr>
          <p:nvPr/>
        </p:nvSpPr>
        <p:spPr bwMode="auto">
          <a:xfrm>
            <a:off x="5943600" y="7699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3190" name="Скругленный прямоугольник 38"/>
          <p:cNvSpPr>
            <a:spLocks noChangeArrowheads="1"/>
          </p:cNvSpPr>
          <p:nvPr/>
        </p:nvSpPr>
        <p:spPr bwMode="auto">
          <a:xfrm>
            <a:off x="59436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319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93193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3" name="Скругленный прямоугольник 35"/>
          <p:cNvSpPr>
            <a:spLocks noChangeArrowheads="1"/>
          </p:cNvSpPr>
          <p:nvPr/>
        </p:nvSpPr>
        <p:spPr bwMode="auto">
          <a:xfrm>
            <a:off x="6450013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4214" name="Скругленный прямоугольник 38"/>
          <p:cNvSpPr>
            <a:spLocks noChangeArrowheads="1"/>
          </p:cNvSpPr>
          <p:nvPr/>
        </p:nvSpPr>
        <p:spPr bwMode="auto">
          <a:xfrm>
            <a:off x="6450013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421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94217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3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3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7" name="Скругленный прямоугольник 35"/>
          <p:cNvSpPr>
            <a:spLocks noChangeArrowheads="1"/>
          </p:cNvSpPr>
          <p:nvPr/>
        </p:nvSpPr>
        <p:spPr bwMode="auto">
          <a:xfrm>
            <a:off x="6942138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5238" name="Скругленный прямоугольник 38"/>
          <p:cNvSpPr>
            <a:spLocks noChangeArrowheads="1"/>
          </p:cNvSpPr>
          <p:nvPr/>
        </p:nvSpPr>
        <p:spPr bwMode="auto">
          <a:xfrm>
            <a:off x="6942138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523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4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95241" name="Скругленный прямоугольник 34"/>
          <p:cNvSpPr>
            <a:spLocks noChangeArrowheads="1"/>
          </p:cNvSpPr>
          <p:nvPr/>
        </p:nvSpPr>
        <p:spPr bwMode="auto">
          <a:xfrm>
            <a:off x="1854200" y="56102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5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1" name="Скругленный прямоугольник 34"/>
          <p:cNvSpPr>
            <a:spLocks noChangeArrowheads="1"/>
          </p:cNvSpPr>
          <p:nvPr/>
        </p:nvSpPr>
        <p:spPr bwMode="auto">
          <a:xfrm>
            <a:off x="1849438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6262" name="Скругленный прямоугольник 35"/>
          <p:cNvSpPr>
            <a:spLocks noChangeArrowheads="1"/>
          </p:cNvSpPr>
          <p:nvPr/>
        </p:nvSpPr>
        <p:spPr bwMode="auto">
          <a:xfrm>
            <a:off x="2359025" y="774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6263" name="Скругленный прямоугольник 38"/>
          <p:cNvSpPr>
            <a:spLocks noChangeArrowheads="1"/>
          </p:cNvSpPr>
          <p:nvPr/>
        </p:nvSpPr>
        <p:spPr bwMode="auto">
          <a:xfrm>
            <a:off x="2366963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6264" name="Рисунок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28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28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5" name="Скругленный прямоугольник 35"/>
          <p:cNvSpPr>
            <a:spLocks noChangeArrowheads="1"/>
          </p:cNvSpPr>
          <p:nvPr/>
        </p:nvSpPr>
        <p:spPr bwMode="auto">
          <a:xfrm>
            <a:off x="2879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7286" name="Скругленный прямоугольник 38"/>
          <p:cNvSpPr>
            <a:spLocks noChangeArrowheads="1"/>
          </p:cNvSpPr>
          <p:nvPr/>
        </p:nvSpPr>
        <p:spPr bwMode="auto">
          <a:xfrm>
            <a:off x="2879725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728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97289" name="Скругленный прямоугольник 34"/>
          <p:cNvSpPr>
            <a:spLocks noChangeArrowheads="1"/>
          </p:cNvSpPr>
          <p:nvPr/>
        </p:nvSpPr>
        <p:spPr bwMode="auto">
          <a:xfrm>
            <a:off x="1849438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0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0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09" name="Скругленный прямоугольник 35"/>
          <p:cNvSpPr>
            <a:spLocks noChangeArrowheads="1"/>
          </p:cNvSpPr>
          <p:nvPr/>
        </p:nvSpPr>
        <p:spPr bwMode="auto">
          <a:xfrm>
            <a:off x="3384550" y="7778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8310" name="Скругленный прямоугольник 38"/>
          <p:cNvSpPr>
            <a:spLocks noChangeArrowheads="1"/>
          </p:cNvSpPr>
          <p:nvPr/>
        </p:nvSpPr>
        <p:spPr bwMode="auto">
          <a:xfrm>
            <a:off x="3384550" y="61309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831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98313" name="Скругленный прямоугольник 34"/>
          <p:cNvSpPr>
            <a:spLocks noChangeArrowheads="1"/>
          </p:cNvSpPr>
          <p:nvPr/>
        </p:nvSpPr>
        <p:spPr bwMode="auto">
          <a:xfrm>
            <a:off x="1849438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3" name="Скругленный прямоугольник 35"/>
          <p:cNvSpPr>
            <a:spLocks noChangeArrowheads="1"/>
          </p:cNvSpPr>
          <p:nvPr/>
        </p:nvSpPr>
        <p:spPr bwMode="auto">
          <a:xfrm>
            <a:off x="3910013" y="773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9334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933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99337" name="Скругленный прямоугольник 34"/>
          <p:cNvSpPr>
            <a:spLocks noChangeArrowheads="1"/>
          </p:cNvSpPr>
          <p:nvPr/>
        </p:nvSpPr>
        <p:spPr bwMode="auto">
          <a:xfrm>
            <a:off x="1849438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7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7683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0358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61356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035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6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100361" name="Скругленный прямоугольник 34"/>
          <p:cNvSpPr>
            <a:spLocks noChangeArrowheads="1"/>
          </p:cNvSpPr>
          <p:nvPr/>
        </p:nvSpPr>
        <p:spPr bwMode="auto">
          <a:xfrm>
            <a:off x="1849438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79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80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81" name="Скругленный прямоугольник 35"/>
          <p:cNvSpPr>
            <a:spLocks noChangeArrowheads="1"/>
          </p:cNvSpPr>
          <p:nvPr/>
        </p:nvSpPr>
        <p:spPr bwMode="auto">
          <a:xfrm>
            <a:off x="4906963" y="773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1382" name="Скругленный прямоугольник 38"/>
          <p:cNvSpPr>
            <a:spLocks noChangeArrowheads="1"/>
          </p:cNvSpPr>
          <p:nvPr/>
        </p:nvSpPr>
        <p:spPr bwMode="auto">
          <a:xfrm>
            <a:off x="4906963" y="61468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1383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84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101385" name="Скругленный прямоугольник 34"/>
          <p:cNvSpPr>
            <a:spLocks noChangeArrowheads="1"/>
          </p:cNvSpPr>
          <p:nvPr/>
        </p:nvSpPr>
        <p:spPr bwMode="auto">
          <a:xfrm>
            <a:off x="1849438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3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4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5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2406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240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8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102409" name="Скругленный прямоугольник 34"/>
          <p:cNvSpPr>
            <a:spLocks noChangeArrowheads="1"/>
          </p:cNvSpPr>
          <p:nvPr/>
        </p:nvSpPr>
        <p:spPr bwMode="auto">
          <a:xfrm>
            <a:off x="1849438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2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2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29" name="Скругленный прямоугольник 35"/>
          <p:cNvSpPr>
            <a:spLocks noChangeArrowheads="1"/>
          </p:cNvSpPr>
          <p:nvPr/>
        </p:nvSpPr>
        <p:spPr bwMode="auto">
          <a:xfrm>
            <a:off x="5943600" y="7905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3430" name="Скругленный прямоугольник 38"/>
          <p:cNvSpPr>
            <a:spLocks noChangeArrowheads="1"/>
          </p:cNvSpPr>
          <p:nvPr/>
        </p:nvSpPr>
        <p:spPr bwMode="auto">
          <a:xfrm>
            <a:off x="5943600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343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32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103433" name="Скругленный прямоугольник 34"/>
          <p:cNvSpPr>
            <a:spLocks noChangeArrowheads="1"/>
          </p:cNvSpPr>
          <p:nvPr/>
        </p:nvSpPr>
        <p:spPr bwMode="auto">
          <a:xfrm>
            <a:off x="1849438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451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452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3" name="Скругленный прямоугольник 35"/>
          <p:cNvSpPr>
            <a:spLocks noChangeArrowheads="1"/>
          </p:cNvSpPr>
          <p:nvPr/>
        </p:nvSpPr>
        <p:spPr bwMode="auto">
          <a:xfrm>
            <a:off x="6435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4454" name="Скругленный прямоугольник 38"/>
          <p:cNvSpPr>
            <a:spLocks noChangeArrowheads="1"/>
          </p:cNvSpPr>
          <p:nvPr/>
        </p:nvSpPr>
        <p:spPr bwMode="auto">
          <a:xfrm>
            <a:off x="6438900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445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6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104457" name="Скругленный прямоугольник 34"/>
          <p:cNvSpPr>
            <a:spLocks noChangeArrowheads="1"/>
          </p:cNvSpPr>
          <p:nvPr/>
        </p:nvSpPr>
        <p:spPr bwMode="auto">
          <a:xfrm>
            <a:off x="1849438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/>
          <a:stretch>
            <a:fillRect/>
          </a:stretch>
        </p:blipFill>
        <p:spPr bwMode="auto">
          <a:xfrm>
            <a:off x="1611313" y="660400"/>
            <a:ext cx="6084887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475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476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477" name="Скругленный прямоугольник 35"/>
          <p:cNvSpPr>
            <a:spLocks noChangeArrowheads="1"/>
          </p:cNvSpPr>
          <p:nvPr/>
        </p:nvSpPr>
        <p:spPr bwMode="auto">
          <a:xfrm>
            <a:off x="6965950" y="7762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5478" name="Скругленный прямоугольник 38"/>
          <p:cNvSpPr>
            <a:spLocks noChangeArrowheads="1"/>
          </p:cNvSpPr>
          <p:nvPr/>
        </p:nvSpPr>
        <p:spPr bwMode="auto">
          <a:xfrm>
            <a:off x="6965950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4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547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480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додавання</a:t>
            </a:r>
          </a:p>
        </p:txBody>
      </p:sp>
      <p:sp>
        <p:nvSpPr>
          <p:cNvPr id="105481" name="Скругленный прямоугольник 34"/>
          <p:cNvSpPr>
            <a:spLocks noChangeArrowheads="1"/>
          </p:cNvSpPr>
          <p:nvPr/>
        </p:nvSpPr>
        <p:spPr bwMode="auto">
          <a:xfrm>
            <a:off x="1849438" y="6143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457</TotalTime>
  <Words>1216</Words>
  <Application>Microsoft Office PowerPoint</Application>
  <PresentationFormat>Экран (4:3)</PresentationFormat>
  <Paragraphs>303</Paragraphs>
  <Slides>101</Slides>
  <Notes>101</Notes>
  <HiddenSlides>100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101</vt:i4>
      </vt:variant>
    </vt:vector>
  </HeadingPairs>
  <TitlesOfParts>
    <vt:vector size="105" baseType="lpstr">
      <vt:lpstr>Arial</vt:lpstr>
      <vt:lpstr>Calibri</vt:lpstr>
      <vt:lpstr>TextBookC-Bold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</dc:creator>
  <cp:lastModifiedBy>Masha</cp:lastModifiedBy>
  <cp:revision>44</cp:revision>
  <cp:lastPrinted>1601-01-01T00:00:00Z</cp:lastPrinted>
  <dcterms:created xsi:type="dcterms:W3CDTF">2015-04-08T12:24:22Z</dcterms:created>
  <dcterms:modified xsi:type="dcterms:W3CDTF">2019-01-08T13:34:24Z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