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2" r:id="rId10"/>
    <p:sldId id="285" r:id="rId11"/>
    <p:sldId id="287" r:id="rId12"/>
    <p:sldId id="288" r:id="rId13"/>
    <p:sldId id="289" r:id="rId14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95" userDrawn="1">
          <p15:clr>
            <a:srgbClr val="A4A3A4"/>
          </p15:clr>
        </p15:guide>
        <p15:guide id="2" pos="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B9F2"/>
    <a:srgbClr val="F258B4"/>
    <a:srgbClr val="FCD9EE"/>
    <a:srgbClr val="FAD6E5"/>
    <a:srgbClr val="EC1888"/>
    <a:srgbClr val="DDF5FE"/>
    <a:srgbClr val="D1E2F2"/>
    <a:srgbClr val="D8F0FB"/>
    <a:srgbClr val="205868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90" autoAdjust="0"/>
    <p:restoredTop sz="94660"/>
  </p:normalViewPr>
  <p:slideViewPr>
    <p:cSldViewPr showGuides="1">
      <p:cViewPr>
        <p:scale>
          <a:sx n="87" d="100"/>
          <a:sy n="87" d="100"/>
        </p:scale>
        <p:origin x="-594" y="-1038"/>
      </p:cViewPr>
      <p:guideLst>
        <p:guide orient="horz" pos="395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pPr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ru-RU" sz="4000" spc="-5" dirty="0" err="1">
                <a:latin typeface="Arial"/>
                <a:cs typeface="Arial"/>
              </a:rPr>
              <a:t>Вивчаємо</a:t>
            </a:r>
            <a:r>
              <a:rPr lang="ru-RU" sz="4000" spc="-5" dirty="0">
                <a:latin typeface="Arial"/>
                <a:cs typeface="Arial"/>
              </a:rPr>
              <a:t> число і цифру 7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457199" y="2644919"/>
            <a:ext cx="86409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Скільки на малюнку залишилося трикутників?</a:t>
            </a:r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457199" y="2601605"/>
            <a:ext cx="8229600" cy="1008112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Що можна сказати про кількість трикутників,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чотирикутників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 кругів на малюнку?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7544" y="2602991"/>
            <a:ext cx="8568952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Число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«сім»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письмі позначають цифрою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Уважно розгляньте друковану і рукописну цифру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що вона схожа?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7544" y="2602991"/>
            <a:ext cx="7525954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Що треба зробити, щоб трикутників стало стільки 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скільки чотирикутників; стільки ж, скільки кругів?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323528" y="4293096"/>
            <a:ext cx="8229600" cy="1008112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uk-UA" sz="2400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571999" y="468624"/>
            <a:ext cx="1062415" cy="8172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544" y="391804"/>
            <a:ext cx="5190399" cy="210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Прямоугольник 16"/>
          <p:cNvSpPr/>
          <p:nvPr/>
        </p:nvSpPr>
        <p:spPr>
          <a:xfrm>
            <a:off x="4970105" y="383995"/>
            <a:ext cx="892158" cy="7475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88730" y="1354728"/>
            <a:ext cx="1000132" cy="971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60300" y="1325739"/>
            <a:ext cx="1000132" cy="102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Скругленный прямоугольник 1"/>
          <p:cNvSpPr/>
          <p:nvPr/>
        </p:nvSpPr>
        <p:spPr>
          <a:xfrm>
            <a:off x="770990" y="3566170"/>
            <a:ext cx="7602017" cy="1230982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Число, яке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характеризує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даному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випадку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кількість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чотирикутників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кругів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—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число 7.</a:t>
            </a:r>
          </a:p>
        </p:txBody>
      </p:sp>
    </p:spTree>
    <p:extLst>
      <p:ext uri="{BB962C8B-B14F-4D97-AF65-F5344CB8AC3E}">
        <p14:creationId xmlns:p14="http://schemas.microsoft.com/office/powerpoint/2010/main" val="2375038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9" grpId="0" build="p"/>
      <p:bldP spid="9" grpId="1" build="p"/>
      <p:bldP spid="14" grpId="0"/>
      <p:bldP spid="13" grpId="1"/>
      <p:bldP spid="13" grpId="2" build="allAtOnce"/>
      <p:bldP spid="13" grpId="3" build="allAtOnce"/>
      <p:bldP spid="17" grpId="0" animBg="1"/>
      <p:bldP spid="17" grpId="1" animBg="1"/>
      <p:bldP spid="2" grpId="0" animBg="1"/>
      <p:bldP spid="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держимое 3"/>
          <p:cNvSpPr txBox="1">
            <a:spLocks/>
          </p:cNvSpPr>
          <p:nvPr/>
        </p:nvSpPr>
        <p:spPr>
          <a:xfrm>
            <a:off x="35496" y="4011910"/>
            <a:ext cx="9129215" cy="533400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трикутників?</a:t>
            </a: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одержимое 3"/>
          <p:cNvSpPr txBox="1">
            <a:spLocks/>
          </p:cNvSpPr>
          <p:nvPr/>
        </p:nvSpPr>
        <p:spPr>
          <a:xfrm>
            <a:off x="42257" y="3949030"/>
            <a:ext cx="8418175" cy="1143000"/>
          </a:xfrm>
          <a:prstGeom prst="rect">
            <a:avLst/>
          </a:prstGeom>
        </p:spPr>
        <p:txBody>
          <a:bodyPr vert="horz" lIns="54864" tIns="91440" rtlCol="0">
            <a:noAutofit/>
          </a:bodyPr>
          <a:lstStyle/>
          <a:p>
            <a:pPr marL="438912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Що треба зробити, щоб трикутників стало стільки 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скільки чотирикутників; стільки ж, скільки кругів, тобто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одержимое 3"/>
          <p:cNvSpPr txBox="1">
            <a:spLocks/>
          </p:cNvSpPr>
          <p:nvPr/>
        </p:nvSpPr>
        <p:spPr>
          <a:xfrm>
            <a:off x="35496" y="4011910"/>
            <a:ext cx="8715404" cy="561477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чотирикутників? Скільки кругів?</a:t>
            </a: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00618"/>
            <a:ext cx="5277078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36" y="1344161"/>
            <a:ext cx="271464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43636" y="2058541"/>
            <a:ext cx="27432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Содержимое 3"/>
          <p:cNvSpPr txBox="1">
            <a:spLocks/>
          </p:cNvSpPr>
          <p:nvPr/>
        </p:nvSpPr>
        <p:spPr>
          <a:xfrm>
            <a:off x="35496" y="4008205"/>
            <a:ext cx="8715404" cy="867801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Як утворити число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 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Содержимое 3"/>
          <p:cNvSpPr txBox="1">
            <a:spLocks/>
          </p:cNvSpPr>
          <p:nvPr/>
        </p:nvSpPr>
        <p:spPr>
          <a:xfrm>
            <a:off x="35496" y="4011910"/>
            <a:ext cx="8715404" cy="628882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Викладіть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трикутників.</a:t>
            </a: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Содержимое 3"/>
          <p:cNvSpPr txBox="1">
            <a:spLocks/>
          </p:cNvSpPr>
          <p:nvPr/>
        </p:nvSpPr>
        <p:spPr>
          <a:xfrm>
            <a:off x="33060" y="3939902"/>
            <a:ext cx="8715404" cy="995214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Що треба зробити, щоб трикутників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стало стільки ж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чотирикутників;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стільки ж, скільки кругів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Содержимое 3"/>
          <p:cNvSpPr txBox="1">
            <a:spLocks/>
          </p:cNvSpPr>
          <p:nvPr/>
        </p:nvSpPr>
        <p:spPr>
          <a:xfrm>
            <a:off x="35496" y="3977952"/>
            <a:ext cx="8715404" cy="682030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одержати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з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67544" y="4011910"/>
            <a:ext cx="79928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Полічіть 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1–7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прямому та зворотному порядках.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67544" y="4011910"/>
            <a:ext cx="79928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Число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йде безпосередньо за числом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Содержимое 3"/>
          <p:cNvSpPr txBox="1">
            <a:spLocks/>
          </p:cNvSpPr>
          <p:nvPr/>
        </p:nvSpPr>
        <p:spPr>
          <a:xfrm>
            <a:off x="467544" y="3939902"/>
            <a:ext cx="8715404" cy="502203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Число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попереднє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67544" y="4011910"/>
            <a:ext cx="79928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Як одержати число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із попереднього до нього 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67544" y="4011910"/>
            <a:ext cx="79928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Назвіть наступне число до 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7544" y="4013071"/>
            <a:ext cx="79928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Як одержати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із наступного до нього 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Содержимое 3"/>
          <p:cNvSpPr txBox="1">
            <a:spLocks/>
          </p:cNvSpPr>
          <p:nvPr/>
        </p:nvSpPr>
        <p:spPr>
          <a:xfrm>
            <a:off x="35496" y="3939902"/>
            <a:ext cx="8715404" cy="1383292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Зробіть так, щоб трикутників стало стільки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ж, </a:t>
            </a:r>
            <a:b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чотирикутників; скільки кругів, тобто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955514" y="520968"/>
            <a:ext cx="928694" cy="7143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1235348"/>
            <a:ext cx="5704696" cy="16244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4"/>
          <a:srcRect l="85604" b="62831"/>
          <a:stretch/>
        </p:blipFill>
        <p:spPr bwMode="auto">
          <a:xfrm>
            <a:off x="5679994" y="500618"/>
            <a:ext cx="759684" cy="796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983210"/>
            <a:ext cx="478155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6886" y="2968352"/>
            <a:ext cx="480060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598" y="2930401"/>
            <a:ext cx="4829175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74553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7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75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9" grpId="0" build="p"/>
      <p:bldP spid="9" grpId="1" build="allAtOnce"/>
      <p:bldP spid="13" grpId="0"/>
      <p:bldP spid="13" grpId="1"/>
      <p:bldP spid="20" grpId="0" build="p"/>
      <p:bldP spid="20" grpId="1" build="allAtOnce"/>
      <p:bldP spid="21" grpId="0" build="p"/>
      <p:bldP spid="21" grpId="1" build="allAtOnce"/>
      <p:bldP spid="22" grpId="0"/>
      <p:bldP spid="22" grpId="1"/>
      <p:bldP spid="23" grpId="0" build="p"/>
      <p:bldP spid="23" grpId="1" build="allAtOnce"/>
      <p:bldP spid="24" grpId="0" build="allAtOnce"/>
      <p:bldP spid="25" grpId="0" build="allAtOnce"/>
      <p:bldP spid="26" grpId="0"/>
      <p:bldP spid="26" grpId="1"/>
      <p:bldP spid="27" grpId="0" build="allAtOnce"/>
      <p:bldP spid="28" grpId="0" build="allAtOnce"/>
      <p:bldP spid="30" grpId="0"/>
      <p:bldP spid="30" grpId="1"/>
      <p:bldP spid="1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075806"/>
            <a:ext cx="5261223" cy="115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62933" y="2432864"/>
            <a:ext cx="271464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92488" y="2425722"/>
            <a:ext cx="27432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5474553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/>
          <a:srcRect t="20371"/>
          <a:stretch/>
        </p:blipFill>
        <p:spPr bwMode="auto">
          <a:xfrm>
            <a:off x="323528" y="1563638"/>
            <a:ext cx="8476045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1" y="-19976"/>
            <a:ext cx="7524328" cy="16768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smtClean="0">
                <a:latin typeface="Arial" pitchFamily="34" charset="0"/>
                <a:cs typeface="Arial" pitchFamily="34" charset="0"/>
              </a:rPr>
              <a:t>Перев</a:t>
            </a:r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ір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, чи правильно позначено цифрами кількість точок на кісточках доміно і кількість фігур.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4937" y="1563638"/>
            <a:ext cx="8474125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391553" y="1707654"/>
            <a:ext cx="216024" cy="5711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203848" y="1735170"/>
            <a:ext cx="216024" cy="5711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004048" y="1735169"/>
            <a:ext cx="216024" cy="5711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804248" y="1707654"/>
            <a:ext cx="216024" cy="5711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8604448" y="1723444"/>
            <a:ext cx="216024" cy="5711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74553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Картинки по запросу бабочка пнг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6723">
            <a:off x="177710" y="2197567"/>
            <a:ext cx="3241772" cy="251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62316" y="1128047"/>
            <a:ext cx="1385559" cy="1426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4744" y="642924"/>
            <a:ext cx="4071966" cy="4193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Овал 12"/>
          <p:cNvSpPr/>
          <p:nvPr/>
        </p:nvSpPr>
        <p:spPr>
          <a:xfrm>
            <a:off x="5357818" y="1071552"/>
            <a:ext cx="457200" cy="4572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/>
          <p:cNvSpPr/>
          <p:nvPr/>
        </p:nvSpPr>
        <p:spPr>
          <a:xfrm>
            <a:off x="2233949" y="1785275"/>
            <a:ext cx="114300" cy="114300"/>
          </a:xfrm>
          <a:prstGeom prst="flowChartConnector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2119649" y="1345846"/>
            <a:ext cx="114300" cy="114300"/>
          </a:xfrm>
          <a:prstGeom prst="flowChartConnector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олилиния 20"/>
          <p:cNvSpPr/>
          <p:nvPr/>
        </p:nvSpPr>
        <p:spPr>
          <a:xfrm>
            <a:off x="2700341" y="1446672"/>
            <a:ext cx="158119" cy="278855"/>
          </a:xfrm>
          <a:custGeom>
            <a:avLst/>
            <a:gdLst>
              <a:gd name="connsiteX0" fmla="*/ 333375 w 333375"/>
              <a:gd name="connsiteY0" fmla="*/ 0 h 666750"/>
              <a:gd name="connsiteX1" fmla="*/ 0 w 333375"/>
              <a:gd name="connsiteY1" fmla="*/ 666750 h 666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33375" h="666750">
                <a:moveTo>
                  <a:pt x="333375" y="0"/>
                </a:moveTo>
                <a:lnTo>
                  <a:pt x="0" y="666750"/>
                </a:lnTo>
              </a:path>
            </a:pathLst>
          </a:custGeom>
          <a:noFill/>
          <a:ln w="22225">
            <a:solidFill>
              <a:srgbClr val="00B0F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лилиния 2"/>
          <p:cNvSpPr/>
          <p:nvPr/>
        </p:nvSpPr>
        <p:spPr>
          <a:xfrm rot="21286868">
            <a:off x="2282743" y="1328679"/>
            <a:ext cx="359694" cy="101845"/>
          </a:xfrm>
          <a:custGeom>
            <a:avLst/>
            <a:gdLst>
              <a:gd name="connsiteX0" fmla="*/ 0 w 323850"/>
              <a:gd name="connsiteY0" fmla="*/ 58358 h 108410"/>
              <a:gd name="connsiteX1" fmla="*/ 47625 w 323850"/>
              <a:gd name="connsiteY1" fmla="*/ 1208 h 108410"/>
              <a:gd name="connsiteX2" fmla="*/ 200025 w 323850"/>
              <a:gd name="connsiteY2" fmla="*/ 105983 h 108410"/>
              <a:gd name="connsiteX3" fmla="*/ 323850 w 323850"/>
              <a:gd name="connsiteY3" fmla="*/ 77408 h 108410"/>
              <a:gd name="connsiteX4" fmla="*/ 323850 w 323850"/>
              <a:gd name="connsiteY4" fmla="*/ 77408 h 108410"/>
              <a:gd name="connsiteX5" fmla="*/ 323850 w 323850"/>
              <a:gd name="connsiteY5" fmla="*/ 77408 h 108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3850" h="108410">
                <a:moveTo>
                  <a:pt x="0" y="58358"/>
                </a:moveTo>
                <a:cubicBezTo>
                  <a:pt x="7144" y="25814"/>
                  <a:pt x="14288" y="-6729"/>
                  <a:pt x="47625" y="1208"/>
                </a:cubicBezTo>
                <a:cubicBezTo>
                  <a:pt x="80962" y="9145"/>
                  <a:pt x="153988" y="93283"/>
                  <a:pt x="200025" y="105983"/>
                </a:cubicBezTo>
                <a:cubicBezTo>
                  <a:pt x="246062" y="118683"/>
                  <a:pt x="323850" y="77408"/>
                  <a:pt x="323850" y="77408"/>
                </a:cubicBezTo>
                <a:lnTo>
                  <a:pt x="323850" y="77408"/>
                </a:lnTo>
                <a:lnTo>
                  <a:pt x="323850" y="77408"/>
                </a:lnTo>
              </a:path>
            </a:pathLst>
          </a:custGeom>
          <a:noFill/>
          <a:ln w="25400">
            <a:solidFill>
              <a:srgbClr val="00B0F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олилиния 3"/>
          <p:cNvSpPr/>
          <p:nvPr/>
        </p:nvSpPr>
        <p:spPr>
          <a:xfrm flipV="1">
            <a:off x="2278176" y="1688721"/>
            <a:ext cx="220244" cy="45719"/>
          </a:xfrm>
          <a:custGeom>
            <a:avLst/>
            <a:gdLst>
              <a:gd name="connsiteX0" fmla="*/ 0 w 190500"/>
              <a:gd name="connsiteY0" fmla="*/ 0 h 0"/>
              <a:gd name="connsiteX1" fmla="*/ 190500 w 190500"/>
              <a:gd name="connsiteY1" fmla="*/ 0 h 0"/>
              <a:gd name="connsiteX2" fmla="*/ 190500 w 190500"/>
              <a:gd name="connsiteY2" fmla="*/ 0 h 0"/>
              <a:gd name="connsiteX3" fmla="*/ 190500 w 190500"/>
              <a:gd name="connsiteY3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  <a:lnTo>
                  <a:pt x="190500" y="0"/>
                </a:lnTo>
                <a:lnTo>
                  <a:pt x="190500" y="0"/>
                </a:lnTo>
              </a:path>
            </a:pathLst>
          </a:custGeom>
          <a:noFill/>
          <a:ln w="22225">
            <a:solidFill>
              <a:srgbClr val="00B0F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олилиния 21"/>
          <p:cNvSpPr/>
          <p:nvPr/>
        </p:nvSpPr>
        <p:spPr>
          <a:xfrm>
            <a:off x="2412309" y="1976753"/>
            <a:ext cx="158119" cy="278855"/>
          </a:xfrm>
          <a:custGeom>
            <a:avLst/>
            <a:gdLst>
              <a:gd name="connsiteX0" fmla="*/ 333375 w 333375"/>
              <a:gd name="connsiteY0" fmla="*/ 0 h 666750"/>
              <a:gd name="connsiteX1" fmla="*/ 0 w 333375"/>
              <a:gd name="connsiteY1" fmla="*/ 666750 h 666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33375" h="666750">
                <a:moveTo>
                  <a:pt x="333375" y="0"/>
                </a:moveTo>
                <a:lnTo>
                  <a:pt x="0" y="666750"/>
                </a:lnTo>
              </a:path>
            </a:pathLst>
          </a:custGeom>
          <a:noFill/>
          <a:ln w="22225">
            <a:solidFill>
              <a:srgbClr val="00B0F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5549204" y="2518845"/>
            <a:ext cx="457200" cy="4572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" y="-19976"/>
            <a:ext cx="7524328" cy="88216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Навчись писати цифру 7.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4553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607 0.00371 0.00416 -0.00092 0.00798 -0.00832 C 0.00885 -0.01264 0.01076 -0.01634 0.01163 -0.02066 C 0.01406 -0.03362 0.01128 -0.03053 0.01388 -0.04133 C 0.01614 -0.05058 0.02378 -0.06323 0.02899 -0.066 C 0.03593 -0.07464 0.03767 -0.07186 0.04756 -0.07032 C 0.05017 -0.06785 0.05312 -0.06693 0.05572 -0.06415 C 0.06006 -0.05953 0.06232 -0.05243 0.06736 -0.04966 C 0.07968 -0.03423 0.09305 -0.03238 0.10798 -0.03084 C 0.16111 -0.03362 0.13767 -0.03115 0.1651 -0.04133 C 0.16545 -0.04349 0.16493 -0.04688 0.16614 -0.0475 C 0.1684 -0.04873 0.17083 -0.04503 0.17326 -0.04534 C 0.17725 -0.04595 0.1809 -0.05027 0.18489 -0.05151 C 0.1875 -0.05675 0.19027 -0.05675 0.19288 -0.06199 C 0.19253 -0.06477 0.19322 -0.07186 0.19184 -0.07032 C 0.19114 -0.06971 0.18906 -0.05521 0.18836 -0.05151 C 0.1868 -0.04318 0.18246 -0.01542 0.1802 -0.01017 C 0.17864 -0.00678 0.17604 -0.00524 0.1743 -0.00215 C 0.17222 0.01049 0.17256 0.01975 0.16736 0.029 C 0.16527 0.03918 0.16475 0.05275 0.16163 0.062 C 0.15833 0.07157 0.15295 0.07619 0.15 0.08668 C 0.14878 0.10241 0.14618 0.11691 0.14409 0.13233 C 0.14409 0.13295 0.14288 0.14775 0.14184 0.15084 C 0.13975 0.1567 0.13524 0.15824 0.13246 0.16318 C 0.13055 0.16657 0.12673 0.17366 0.12673 0.17366 C 0.12378 0.18847 0.12569 0.1823 0.12204 0.19217 C 0.121 0.20605 0.11927 0.21746 0.11267 0.22517 C 0.10989 0.24152 0.11145 0.26558 0.10347 0.27484 C 0.09809 0.28872 0.10086 0.28378 0.09635 0.29118 C 0.09409 0.30476 0.09184 0.31648 0.08593 0.32635 C 0.0842 0.33992 0.08125 0.35257 0.07899 0.36583 C 0.0776 0.37385 0.0776 0.37848 0.0743 0.38434 C 0.07291 0.39266 0.06961 0.39914 0.06736 0.40716 C 0.06579 0.41302 0.06371 0.41919 0.06267 0.42567 C 0.06232 0.42844 0.06232 0.43153 0.06163 0.434 C 0.06024 0.43893 0.05746 0.44202 0.05572 0.44633 C 0.05347 0.46577 0.04548 0.48057 0.04062 0.49785 C 0.03715 0.51049 0.03836 0.52252 0.03246 0.53301 C 0.02934 0.54442 0.02812 0.56108 0.02326 0.57033 C 0.021 0.58205 0.01927 0.58699 0.0151 0.59717 C 0.01406 0.60765 0.01354 0.61629 0.0092 0.624 " pathEditMode="relative" ptsTypes="ffffffffffffffffffffffffffffffffffffffffA">
                                      <p:cBhvr>
                                        <p:cTn id="6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00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26959E-7 L 0.14375 -0.00617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3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4"/>
          <p:cNvSpPr txBox="1">
            <a:spLocks/>
          </p:cNvSpPr>
          <p:nvPr/>
        </p:nvSpPr>
        <p:spPr>
          <a:xfrm>
            <a:off x="52255" y="280631"/>
            <a:ext cx="8229600" cy="785818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парту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</a:t>
            </a:r>
            <a:r>
              <a:rPr lang="uk-UA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ів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14282" y="2357436"/>
            <a:ext cx="565234" cy="565234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44593" y="4049008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/>
          <a:p>
            <a:r>
              <a:rPr lang="uk-UA" sz="4800" b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4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95092" y="4049008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/>
          <a:p>
            <a:r>
              <a:rPr lang="uk-UA" sz="4800" b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4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одержимое 4"/>
          <p:cNvSpPr txBox="1">
            <a:spLocks/>
          </p:cNvSpPr>
          <p:nvPr/>
        </p:nvSpPr>
        <p:spPr>
          <a:xfrm>
            <a:off x="-112871" y="208623"/>
            <a:ext cx="8229600" cy="500066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Складіть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пари. </a:t>
            </a:r>
          </a:p>
        </p:txBody>
      </p:sp>
      <p:sp>
        <p:nvSpPr>
          <p:cNvPr id="14" name="Содержимое 4"/>
          <p:cNvSpPr txBox="1">
            <a:spLocks/>
          </p:cNvSpPr>
          <p:nvPr/>
        </p:nvSpPr>
        <p:spPr>
          <a:xfrm>
            <a:off x="103152" y="181389"/>
            <a:ext cx="8618141" cy="1071570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Autofit/>
          </a:bodyPr>
          <a:lstStyle/>
          <a:p>
            <a:pPr lvl="0">
              <a:lnSpc>
                <a:spcPct val="120000"/>
              </a:lnSpc>
              <a:buClr>
                <a:schemeClr val="accent1"/>
              </a:buClr>
              <a:buSzPct val="80000"/>
              <a:defRPr/>
            </a:pPr>
            <a:r>
              <a:rPr lang="ru-RU" sz="2200" dirty="0" err="1" smtClean="0">
                <a:latin typeface="Arial" pitchFamily="34" charset="0"/>
                <a:cs typeface="Arial" panose="020B0604020202020204" pitchFamily="34" charset="0"/>
              </a:rPr>
              <a:t>Ці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числа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рівні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рівні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між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картками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з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числами </a:t>
            </a:r>
            <a:r>
              <a:rPr lang="ru-RU" sz="2200" dirty="0" err="1" smtClean="0">
                <a:latin typeface="Arial" pitchFamily="34" charset="0"/>
                <a:cs typeface="Arial" panose="020B0604020202020204" pitchFamily="34" charset="0"/>
              </a:rPr>
              <a:t>картку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з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відповідним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знаком: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«=»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або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«≠». </a:t>
            </a:r>
          </a:p>
        </p:txBody>
      </p:sp>
      <p:sp>
        <p:nvSpPr>
          <p:cNvPr id="15" name="Не равно 14"/>
          <p:cNvSpPr/>
          <p:nvPr/>
        </p:nvSpPr>
        <p:spPr>
          <a:xfrm>
            <a:off x="4456946" y="4235923"/>
            <a:ext cx="857256" cy="428628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3856104" y="2024866"/>
            <a:ext cx="565234" cy="122467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одержимое 4"/>
          <p:cNvSpPr txBox="1">
            <a:spLocks/>
          </p:cNvSpPr>
          <p:nvPr/>
        </p:nvSpPr>
        <p:spPr>
          <a:xfrm>
            <a:off x="-328895" y="208623"/>
            <a:ext cx="6818829" cy="1071569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2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Яке число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більше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</p:txBody>
      </p:sp>
      <p:sp>
        <p:nvSpPr>
          <p:cNvPr id="18" name="Содержимое 4"/>
          <p:cNvSpPr txBox="1">
            <a:spLocks/>
          </p:cNvSpPr>
          <p:nvPr/>
        </p:nvSpPr>
        <p:spPr>
          <a:xfrm>
            <a:off x="-5293" y="208623"/>
            <a:ext cx="6661174" cy="500066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Autofit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200" dirty="0" err="1">
                <a:latin typeface="Arial" pitchFamily="34" charset="0"/>
                <a:cs typeface="Arial" panose="020B0604020202020204" pitchFamily="34" charset="0"/>
              </a:rPr>
              <a:t>Які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anose="020B0604020202020204" pitchFamily="34" charset="0"/>
              </a:rPr>
              <a:t>фігури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anose="020B0604020202020204" pitchFamily="34" charset="0"/>
              </a:rPr>
              <a:t>залишилися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без пари? </a:t>
            </a:r>
          </a:p>
        </p:txBody>
      </p:sp>
      <p:sp>
        <p:nvSpPr>
          <p:cNvPr id="19" name="Содержимое 4"/>
          <p:cNvSpPr txBox="1">
            <a:spLocks/>
          </p:cNvSpPr>
          <p:nvPr/>
        </p:nvSpPr>
        <p:spPr>
          <a:xfrm>
            <a:off x="-112871" y="217174"/>
            <a:ext cx="7007963" cy="1071569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Яких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фігур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вистачило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для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складання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пар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</p:txBody>
      </p:sp>
      <p:sp>
        <p:nvSpPr>
          <p:cNvPr id="20" name="Содержимое 4"/>
          <p:cNvSpPr txBox="1">
            <a:spLocks/>
          </p:cNvSpPr>
          <p:nvPr/>
        </p:nvSpPr>
        <p:spPr>
          <a:xfrm>
            <a:off x="-349583" y="208623"/>
            <a:ext cx="8229600" cy="535784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2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Яке число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менше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8281855" y="2357436"/>
            <a:ext cx="562384" cy="562384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Содержимое 4"/>
          <p:cNvSpPr txBox="1">
            <a:spLocks/>
          </p:cNvSpPr>
          <p:nvPr/>
        </p:nvSpPr>
        <p:spPr>
          <a:xfrm>
            <a:off x="-133559" y="208623"/>
            <a:ext cx="8229600" cy="785817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anose="020B0604020202020204" pitchFamily="34" charset="0"/>
              </a:rPr>
              <a:t> </a:t>
            </a:r>
            <a:r>
              <a:rPr kumimoji="0" lang="ru-R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Скільки</a:t>
            </a: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anose="020B0604020202020204" pitchFamily="34" charset="0"/>
              </a:rPr>
              <a:t> </a:t>
            </a:r>
            <a:r>
              <a:rPr kumimoji="0" lang="ru-R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anose="020B0604020202020204" pitchFamily="34" charset="0"/>
              </a:rPr>
              <a:t>? </a:t>
            </a: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Содержимое 4"/>
          <p:cNvSpPr txBox="1">
            <a:spLocks/>
          </p:cNvSpPr>
          <p:nvPr/>
        </p:nvSpPr>
        <p:spPr>
          <a:xfrm>
            <a:off x="83140" y="217743"/>
            <a:ext cx="8220603" cy="1143008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R="0" lvl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Скільки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чотирикутників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під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фігурами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відповідні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картки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 числами. </a:t>
            </a:r>
          </a:p>
        </p:txBody>
      </p:sp>
      <p:sp>
        <p:nvSpPr>
          <p:cNvPr id="24" name="Овал 23"/>
          <p:cNvSpPr/>
          <p:nvPr/>
        </p:nvSpPr>
        <p:spPr>
          <a:xfrm>
            <a:off x="823293" y="2354586"/>
            <a:ext cx="565234" cy="565234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1431863" y="2357436"/>
            <a:ext cx="565234" cy="565234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2043214" y="2362046"/>
            <a:ext cx="565234" cy="565234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2646029" y="2354586"/>
            <a:ext cx="565234" cy="565234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3238612" y="2366656"/>
            <a:ext cx="565234" cy="565234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3856462" y="2354586"/>
            <a:ext cx="565234" cy="565234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682024" y="2357436"/>
            <a:ext cx="562384" cy="562384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7090444" y="2357436"/>
            <a:ext cx="562384" cy="562384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6498385" y="2357436"/>
            <a:ext cx="562384" cy="562384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5881824" y="2357436"/>
            <a:ext cx="562384" cy="562384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5259381" y="2357436"/>
            <a:ext cx="562384" cy="562384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4553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1 0.03888 C 0.029 0.09473 0.07309 0.15027 -0.01684 0.17217 C -0.10677 0.19377 -0.4651 0.17001 -0.55468 0.16971 " pathEditMode="relative" rAng="0" ptsTypes="aaA">
                                      <p:cBhvr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11 0.03888 C 0.02899 0.09473 0.07309 0.15027 -0.01684 0.17217 C -0.10677 0.19377 -0.46511 0.17001 -0.55469 0.16971 " pathEditMode="relative" rAng="0" ptsTypes="aaA">
                                      <p:cBhvr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1 0.03888 C 0.02899 0.09473 0.07309 0.15027 -0.01684 0.17217 C -0.10677 0.19377 -0.4651 0.17001 -0.55469 0.16971 " pathEditMode="relative" rAng="0" ptsTypes="aaA"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"/>
                            </p:stCondLst>
                            <p:childTnLst>
                              <p:par>
                                <p:cTn id="87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11 0.03888 C 0.02899 0.09473 0.07309 0.15027 -0.01684 0.17217 C -0.10677 0.19377 -0.46511 0.17001 -0.55469 0.16971 " pathEditMode="relative" rAng="0" ptsTypes="aaA">
                                      <p:cBhvr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1 0.03888 C 0.029 0.09473 0.07309 0.15027 -0.01684 0.17217 C -0.10677 0.19377 -0.4651 0.17001 -0.55468 0.16971 " pathEditMode="relative" rAng="0" ptsTypes="aaA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11 0.03888 C 0.02899 0.09473 0.07309 0.15027 -0.01684 0.17217 C -0.10677 0.19377 -0.46511 0.17001 -0.55469 0.16971 " pathEditMode="relative" rAng="0" ptsTypes="aaA">
                                      <p:cBhvr>
                                        <p:cTn id="9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 animBg="1"/>
      <p:bldP spid="9" grpId="1" animBg="1"/>
      <p:bldP spid="10" grpId="0" animBg="1"/>
      <p:bldP spid="10" grpId="1" animBg="1"/>
      <p:bldP spid="13" grpId="0" build="allAtOnce"/>
      <p:bldP spid="14" grpId="0"/>
      <p:bldP spid="14" grpId="1"/>
      <p:bldP spid="15" grpId="0" animBg="1"/>
      <p:bldP spid="16" grpId="0" animBg="1"/>
      <p:bldP spid="17" grpId="0" build="allAtOnce"/>
      <p:bldP spid="18" grpId="0" build="allAtOnce"/>
      <p:bldP spid="19" grpId="0" build="allAtOnce"/>
      <p:bldP spid="21" grpId="0" animBg="1"/>
      <p:bldP spid="21" grpId="1" animBg="1"/>
      <p:bldP spid="21" grpId="2" animBg="1"/>
      <p:bldP spid="22" grpId="0" build="allAtOnce"/>
      <p:bldP spid="23" grpId="0"/>
      <p:bldP spid="23" grpId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4"/>
          <p:cNvSpPr txBox="1">
            <a:spLocks/>
          </p:cNvSpPr>
          <p:nvPr/>
        </p:nvSpPr>
        <p:spPr>
          <a:xfrm>
            <a:off x="77756" y="231097"/>
            <a:ext cx="8229600" cy="785817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r>
              <a:rPr lang="ru-RU" sz="2200" dirty="0" err="1">
                <a:latin typeface="Arial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на парту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7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7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89251" y="3981039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/>
          <a:p>
            <a:r>
              <a:rPr lang="uk-UA" sz="4800" b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4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46552" y="3981039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/>
          <a:p>
            <a:r>
              <a:rPr lang="uk-UA" sz="4800" b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4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-356252" y="213181"/>
            <a:ext cx="8229600" cy="1091765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ru-RU" sz="2200" dirty="0" err="1">
                <a:latin typeface="Arial" pitchFamily="34" charset="0"/>
                <a:cs typeface="Arial" panose="020B0604020202020204" pitchFamily="34" charset="0"/>
              </a:rPr>
              <a:t>Складіть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пари.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можна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сказати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про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кількість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і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</p:txBody>
      </p:sp>
      <p:sp>
        <p:nvSpPr>
          <p:cNvPr id="13" name="Содержимое 2"/>
          <p:cNvSpPr txBox="1">
            <a:spLocks/>
          </p:cNvSpPr>
          <p:nvPr/>
        </p:nvSpPr>
        <p:spPr>
          <a:xfrm>
            <a:off x="-350074" y="224826"/>
            <a:ext cx="7822332" cy="1202506"/>
          </a:xfrm>
          <a:prstGeom prst="rect">
            <a:avLst/>
          </a:prstGeom>
        </p:spPr>
        <p:txBody>
          <a:bodyPr vert="horz" lIns="54864" tIns="91440" rtlCol="0">
            <a:noAutofit/>
          </a:bodyPr>
          <a:lstStyle/>
          <a:p>
            <a:pPr marL="438912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ru-RU" sz="2200" dirty="0" err="1">
                <a:latin typeface="Arial" pitchFamily="34" charset="0"/>
                <a:cs typeface="Arial" panose="020B0604020202020204" pitchFamily="34" charset="0"/>
              </a:rPr>
              <a:t>Рівні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кількості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438912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між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картками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числами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картку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з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відповідним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знаком.</a:t>
            </a:r>
          </a:p>
        </p:txBody>
      </p:sp>
      <p:sp>
        <p:nvSpPr>
          <p:cNvPr id="14" name="Равно 13"/>
          <p:cNvSpPr/>
          <p:nvPr/>
        </p:nvSpPr>
        <p:spPr>
          <a:xfrm>
            <a:off x="4254818" y="4159698"/>
            <a:ext cx="857256" cy="428628"/>
          </a:xfrm>
          <a:prstGeom prst="math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Равнобедренный треугольник 29"/>
          <p:cNvSpPr/>
          <p:nvPr/>
        </p:nvSpPr>
        <p:spPr>
          <a:xfrm>
            <a:off x="285720" y="2214560"/>
            <a:ext cx="583410" cy="500066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8" name="Равнобедренный треугольник 37"/>
          <p:cNvSpPr/>
          <p:nvPr/>
        </p:nvSpPr>
        <p:spPr>
          <a:xfrm>
            <a:off x="915046" y="2214560"/>
            <a:ext cx="583410" cy="500066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9" name="Равнобедренный треугольник 38"/>
          <p:cNvSpPr/>
          <p:nvPr/>
        </p:nvSpPr>
        <p:spPr>
          <a:xfrm>
            <a:off x="1540318" y="2214560"/>
            <a:ext cx="583410" cy="500066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0" name="Равнобедренный треугольник 39"/>
          <p:cNvSpPr/>
          <p:nvPr/>
        </p:nvSpPr>
        <p:spPr>
          <a:xfrm>
            <a:off x="2161401" y="2214560"/>
            <a:ext cx="583410" cy="500066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1" name="Равнобедренный треугольник 40"/>
          <p:cNvSpPr/>
          <p:nvPr/>
        </p:nvSpPr>
        <p:spPr>
          <a:xfrm>
            <a:off x="2764454" y="2214560"/>
            <a:ext cx="583410" cy="500066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2" name="Равнобедренный треугольник 41"/>
          <p:cNvSpPr/>
          <p:nvPr/>
        </p:nvSpPr>
        <p:spPr>
          <a:xfrm>
            <a:off x="3389008" y="2214560"/>
            <a:ext cx="583410" cy="500066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3" name="Равнобедренный треугольник 42"/>
          <p:cNvSpPr/>
          <p:nvPr/>
        </p:nvSpPr>
        <p:spPr>
          <a:xfrm>
            <a:off x="4008704" y="2220531"/>
            <a:ext cx="583410" cy="500066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8" name="Овал 57"/>
          <p:cNvSpPr/>
          <p:nvPr/>
        </p:nvSpPr>
        <p:spPr>
          <a:xfrm>
            <a:off x="6075048" y="2211710"/>
            <a:ext cx="542932" cy="54293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Овал 58"/>
          <p:cNvSpPr/>
          <p:nvPr/>
        </p:nvSpPr>
        <p:spPr>
          <a:xfrm>
            <a:off x="6646552" y="2211710"/>
            <a:ext cx="542932" cy="54293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Овал 59"/>
          <p:cNvSpPr/>
          <p:nvPr/>
        </p:nvSpPr>
        <p:spPr>
          <a:xfrm>
            <a:off x="7236692" y="2211710"/>
            <a:ext cx="542932" cy="54293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Овал 60"/>
          <p:cNvSpPr/>
          <p:nvPr/>
        </p:nvSpPr>
        <p:spPr>
          <a:xfrm>
            <a:off x="7826552" y="2211710"/>
            <a:ext cx="542932" cy="54293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Овал 61"/>
          <p:cNvSpPr/>
          <p:nvPr/>
        </p:nvSpPr>
        <p:spPr>
          <a:xfrm>
            <a:off x="8411639" y="2211710"/>
            <a:ext cx="542932" cy="54293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5503544" y="2211710"/>
            <a:ext cx="542932" cy="54293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4932040" y="2211710"/>
            <a:ext cx="542932" cy="54293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74553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1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1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1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1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10"/>
                            </p:stCondLst>
                            <p:childTnLst>
                              <p:par>
                                <p:cTn id="45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25 0.01789 C 0.03125 0.06633 0.07257 0.11478 -0.01025 0.13607 C -0.09306 0.15736 -0.42518 0.14471 -0.50816 0.14625 " pathEditMode="relative" rAng="0" ptsTypes="aaA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64" y="69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34 0.01789 C 0.03698 0.06633 0.07847 0.11478 -0.00434 0.13607 C -0.08716 0.15736 -0.41927 0.14471 -0.50226 0.14625 " pathEditMode="relative" rAng="0" ptsTypes="aaA">
                                      <p:cBhvr>
                                        <p:cTn id="6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47" y="69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51 0.01789 C 0.04618 0.06633 0.0875 0.11478 0.00451 0.13607 C -0.0783 0.15736 -0.41042 0.14471 -0.49341 0.14625 " pathEditMode="relative" rAng="0" ptsTypes="aaA">
                                      <p:cBhvr>
                                        <p:cTn id="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47" y="69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12 0.01789 C 0.04861 0.06633 0.08993 0.11478 0.00712 0.13607 C -0.07587 0.15736 -0.40799 0.14471 -0.49097 0.14625 " pathEditMode="relative" rAng="0" ptsTypes="aaA">
                                      <p:cBhvr>
                                        <p:cTn id="6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64" y="69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46 0.01789 C 0.05295 0.06633 0.09427 0.11478 0.01146 0.13607 C -0.07153 0.15736 -0.40365 0.14471 -0.48663 0.14625 " pathEditMode="relative" rAng="0" ptsTypes="aaA">
                                      <p:cBhvr>
                                        <p:cTn id="6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64" y="69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500"/>
                            </p:stCondLst>
                            <p:childTnLst>
                              <p:par>
                                <p:cTn id="71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98 0.01789 C 0.05347 0.06633 0.09479 0.11478 0.01198 0.13607 C -0.07101 0.15736 -0.40312 0.14471 -0.48611 0.14625 " pathEditMode="relative" rAng="0" ptsTypes="aaA">
                                      <p:cBhvr>
                                        <p:cTn id="7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64" y="69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75 0.01789 C 0.06025 0.06633 0.10157 0.11478 0.01875 0.13607 C -0.06423 0.15736 -0.39635 0.14471 -0.47934 0.14625 " pathEditMode="relative" rAng="0" ptsTypes="aaA">
                                      <p:cBhvr>
                                        <p:cTn id="7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64" y="69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 animBg="1"/>
      <p:bldP spid="10" grpId="0" build="p"/>
      <p:bldP spid="10" grpId="1" build="allAtOnce"/>
      <p:bldP spid="13" grpId="0"/>
      <p:bldP spid="14" grpId="0" animBg="1"/>
      <p:bldP spid="30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821" y="1873810"/>
            <a:ext cx="5431656" cy="288377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1150" y="1708022"/>
            <a:ext cx="1153708" cy="3312000"/>
          </a:xfrm>
          <a:prstGeom prst="rect">
            <a:avLst/>
          </a:prstGeom>
        </p:spPr>
      </p:pic>
      <p:pic>
        <p:nvPicPr>
          <p:cNvPr id="73" name="Рисунок 72"/>
          <p:cNvPicPr>
            <a:picLocks noChangeAspect="1"/>
          </p:cNvPicPr>
          <p:nvPr/>
        </p:nvPicPr>
        <p:blipFill rotWithShape="1">
          <a:blip r:embed="rId4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вал 6"/>
          <p:cNvSpPr/>
          <p:nvPr/>
        </p:nvSpPr>
        <p:spPr>
          <a:xfrm>
            <a:off x="748757" y="327522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1119181" y="328173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485395" y="327903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1857230" y="327903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2223444" y="327903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745533" y="366174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1116403" y="366590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1488331" y="366445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1852344" y="365626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2219498" y="365647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745533" y="404464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1117252" y="404503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1488672" y="404464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1857230" y="404464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2226843" y="404464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752673" y="213344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1123177" y="212488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1486067" y="212348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1858872" y="212279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2226504" y="212377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745657" y="251337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1120305" y="251122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1489376" y="251317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1858872" y="251045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2226504" y="251565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Овал 34"/>
          <p:cNvSpPr/>
          <p:nvPr/>
        </p:nvSpPr>
        <p:spPr>
          <a:xfrm>
            <a:off x="745533" y="289114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1113894" y="289958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Овал 36"/>
          <p:cNvSpPr/>
          <p:nvPr/>
        </p:nvSpPr>
        <p:spPr>
          <a:xfrm>
            <a:off x="1486642" y="289756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1855003" y="289756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Овал 38"/>
          <p:cNvSpPr/>
          <p:nvPr/>
        </p:nvSpPr>
        <p:spPr>
          <a:xfrm>
            <a:off x="2226504" y="289114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6732239" y="247591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6372200" y="2884477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6750310" y="2884477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6372199" y="3266128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6750310" y="3250183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6732238" y="3597087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6357964" y="3609642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6732237" y="4003442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6372198" y="4373871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6357965" y="2492644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Овал 50"/>
          <p:cNvSpPr/>
          <p:nvPr/>
        </p:nvSpPr>
        <p:spPr>
          <a:xfrm>
            <a:off x="2590207" y="327903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Овал 51"/>
          <p:cNvSpPr/>
          <p:nvPr/>
        </p:nvSpPr>
        <p:spPr>
          <a:xfrm>
            <a:off x="2591170" y="366445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Овал 52"/>
          <p:cNvSpPr/>
          <p:nvPr/>
        </p:nvSpPr>
        <p:spPr>
          <a:xfrm>
            <a:off x="2594154" y="404985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Овал 53"/>
          <p:cNvSpPr/>
          <p:nvPr/>
        </p:nvSpPr>
        <p:spPr>
          <a:xfrm>
            <a:off x="2594567" y="213344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Овал 54"/>
          <p:cNvSpPr/>
          <p:nvPr/>
        </p:nvSpPr>
        <p:spPr>
          <a:xfrm>
            <a:off x="2591113" y="250821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Овал 55"/>
          <p:cNvSpPr/>
          <p:nvPr/>
        </p:nvSpPr>
        <p:spPr>
          <a:xfrm>
            <a:off x="2587696" y="289756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6739424" y="4373871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6359132" y="4008652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Овал 59"/>
          <p:cNvSpPr/>
          <p:nvPr/>
        </p:nvSpPr>
        <p:spPr>
          <a:xfrm>
            <a:off x="2962842" y="328344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Овал 60"/>
          <p:cNvSpPr/>
          <p:nvPr/>
        </p:nvSpPr>
        <p:spPr>
          <a:xfrm>
            <a:off x="2962842" y="365626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Овал 61"/>
          <p:cNvSpPr/>
          <p:nvPr/>
        </p:nvSpPr>
        <p:spPr>
          <a:xfrm>
            <a:off x="2962842" y="404464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Овал 62"/>
          <p:cNvSpPr/>
          <p:nvPr/>
        </p:nvSpPr>
        <p:spPr>
          <a:xfrm>
            <a:off x="2962842" y="212279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Овал 63"/>
          <p:cNvSpPr/>
          <p:nvPr/>
        </p:nvSpPr>
        <p:spPr>
          <a:xfrm>
            <a:off x="2956147" y="251579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Овал 64"/>
          <p:cNvSpPr/>
          <p:nvPr/>
        </p:nvSpPr>
        <p:spPr>
          <a:xfrm>
            <a:off x="2956897" y="289114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Овал 65"/>
          <p:cNvSpPr/>
          <p:nvPr/>
        </p:nvSpPr>
        <p:spPr>
          <a:xfrm>
            <a:off x="750661" y="442462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Овал 66"/>
          <p:cNvSpPr/>
          <p:nvPr/>
        </p:nvSpPr>
        <p:spPr>
          <a:xfrm>
            <a:off x="1117252" y="442462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Овал 67"/>
          <p:cNvSpPr/>
          <p:nvPr/>
        </p:nvSpPr>
        <p:spPr>
          <a:xfrm>
            <a:off x="1486609" y="442462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Овал 68"/>
          <p:cNvSpPr/>
          <p:nvPr/>
        </p:nvSpPr>
        <p:spPr>
          <a:xfrm>
            <a:off x="1853200" y="442462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Овал 69"/>
          <p:cNvSpPr/>
          <p:nvPr/>
        </p:nvSpPr>
        <p:spPr>
          <a:xfrm>
            <a:off x="2226504" y="442462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Овал 70"/>
          <p:cNvSpPr/>
          <p:nvPr/>
        </p:nvSpPr>
        <p:spPr>
          <a:xfrm>
            <a:off x="2589538" y="442462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Овал 71"/>
          <p:cNvSpPr/>
          <p:nvPr/>
        </p:nvSpPr>
        <p:spPr>
          <a:xfrm>
            <a:off x="2962842" y="442462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Заголовок 1"/>
          <p:cNvSpPr txBox="1">
            <a:spLocks/>
          </p:cNvSpPr>
          <p:nvPr/>
        </p:nvSpPr>
        <p:spPr>
          <a:xfrm>
            <a:off x="1" y="-19976"/>
            <a:ext cx="7524328" cy="11254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Зафарбуй кружки так, щоб показати склад </a:t>
            </a:r>
            <a:r>
              <a:rPr lang="uk-UA" sz="2200" smtClean="0">
                <a:latin typeface="Arial" pitchFamily="34" charset="0"/>
                <a:cs typeface="Arial" pitchFamily="34" charset="0"/>
              </a:rPr>
              <a:t>числа 7. 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Заповни таблицю.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0727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5 -0.00031 L 0.29462 -0.00093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44" y="-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6 -0.00031 L 0.29479 -0.00031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48" y="0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67 -0.00278 L 0.2941 -0.00278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3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0.0034 L 0.29375 -0.0003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01" y="-185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6.17284E-7 L 0.29427 -0.00154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48" y="-93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5 -0.00092 L 0.2941 -0.00185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14" y="-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38 -0.00185 L 0.29445 -0.00185 " pathEditMode="relative" rAng="0" ptsTypes="AA">
                                      <p:cBhvr>
                                        <p:cTn id="1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83" y="0"/>
                                    </p:animMotion>
                                  </p:childTnLst>
                                </p:cTn>
                              </p:par>
                              <p:par>
                                <p:cTn id="17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-0.00185 L 0.29392 -0.00123 " pathEditMode="relative" rAng="0" ptsTypes="AA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66" y="31"/>
                                    </p:animMotion>
                                  </p:childTnLst>
                                </p:cTn>
                              </p:par>
                              <p:par>
                                <p:cTn id="17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-0.00185 L 0.29375 -0.00092 " pathEditMode="relative" rAng="0" ptsTypes="AA">
                                      <p:cBhvr>
                                        <p:cTn id="1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92" y="31"/>
                                    </p:animMotion>
                                  </p:childTnLst>
                                </p:cTn>
                              </p:par>
                              <p:par>
                                <p:cTn id="17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185 L 0.29392 0.00062 " pathEditMode="relative" rAng="0" ptsTypes="AA">
                                      <p:cBhvr>
                                        <p:cTn id="1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53" y="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8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1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9 -0.00463 L 0.29462 -0.00031 " pathEditMode="relative" rAng="0" ptsTypes="AA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18" y="216"/>
                                    </p:animMotion>
                                  </p:childTnLst>
                                </p:cTn>
                              </p:par>
                              <p:par>
                                <p:cTn id="22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0.00185 L 0.29392 -0.00093 " pathEditMode="relative" rAng="0" ptsTypes="AA"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66" y="-154"/>
                                    </p:animMotion>
                                  </p:childTnLst>
                                </p:cTn>
                              </p:par>
                              <p:par>
                                <p:cTn id="22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5 0.00185 L 0.29375 -0.00093 " pathEditMode="relative" rAng="0" ptsTypes="AA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97" y="-154"/>
                                    </p:animMotion>
                                  </p:childTnLst>
                                </p:cTn>
                              </p:par>
                              <p:par>
                                <p:cTn id="22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9 -0.00371 L 0.29375 -0.00155 " pathEditMode="relative" rAng="0" ptsTypes="AA">
                                      <p:cBhvr>
                                        <p:cTn id="2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44" y="93"/>
                                    </p:animMotion>
                                  </p:childTnLst>
                                </p:cTn>
                              </p:par>
                              <p:par>
                                <p:cTn id="230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0185 L 0.29393 -0.00093 " pathEditMode="relative" rAng="0" ptsTypes="AA">
                                      <p:cBhvr>
                                        <p:cTn id="2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92" y="-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9 0.00463 L 0.2941 -0.00031 " pathEditMode="relative" rAng="0" ptsTypes="AA">
                                      <p:cBhvr>
                                        <p:cTn id="27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01" y="-247"/>
                                    </p:animMotion>
                                  </p:childTnLst>
                                </p:cTn>
                              </p:par>
                              <p:par>
                                <p:cTn id="27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-0.00278 L 0.29392 0.00031 " pathEditMode="relative" rAng="0" ptsTypes="AA">
                                      <p:cBhvr>
                                        <p:cTn id="27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66" y="154"/>
                                    </p:animMotion>
                                  </p:childTnLst>
                                </p:cTn>
                              </p:par>
                              <p:par>
                                <p:cTn id="27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0.00371 L 0.29392 -0.00123 " pathEditMode="relative" rAng="0" ptsTypes="AA">
                                      <p:cBhvr>
                                        <p:cTn id="27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14" y="-247"/>
                                    </p:animMotion>
                                  </p:childTnLst>
                                </p:cTn>
                              </p:par>
                              <p:par>
                                <p:cTn id="27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2 -0.0037 L 0.29427 -0.00062 " pathEditMode="relative" rAng="0" ptsTypes="AA">
                                      <p:cBhvr>
                                        <p:cTn id="28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61" y="154"/>
                                    </p:animMotion>
                                  </p:childTnLst>
                                </p:cTn>
                              </p:par>
                              <p:par>
                                <p:cTn id="28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-0.0037 L 0.29375 -0.00062 " pathEditMode="relative" rAng="0" ptsTypes="AA">
                                      <p:cBhvr>
                                        <p:cTn id="28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92" y="154"/>
                                    </p:animMotion>
                                  </p:childTnLst>
                                </p:cTn>
                              </p:par>
                              <p:par>
                                <p:cTn id="28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.00371 L 0.29392 -0.00123 " pathEditMode="relative" rAng="0" ptsTypes="AA">
                                      <p:cBhvr>
                                        <p:cTn id="284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74" y="-2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9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1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3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4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6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7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9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0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2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3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5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6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7" fill="hold">
                      <p:stCondLst>
                        <p:cond delay="indefinite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3" grpId="0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1" animBg="1"/>
      <p:bldP spid="26" grpId="1" animBg="1"/>
      <p:bldP spid="27" grpId="1" animBg="1"/>
      <p:bldP spid="28" grpId="1" animBg="1"/>
      <p:bldP spid="29" grpId="1" animBg="1"/>
      <p:bldP spid="30" grpId="0" animBg="1"/>
      <p:bldP spid="30" grpId="1" animBg="1"/>
      <p:bldP spid="31" grpId="0" animBg="1"/>
      <p:bldP spid="32" grpId="0" animBg="1"/>
      <p:bldP spid="33" grpId="0" animBg="1"/>
      <p:bldP spid="34" grpId="0" animBg="1"/>
      <p:bldP spid="35" grpId="0" animBg="1"/>
      <p:bldP spid="35" grpId="1" animBg="1"/>
      <p:bldP spid="36" grpId="0" animBg="1"/>
      <p:bldP spid="36" grpId="1" animBg="1"/>
      <p:bldP spid="37" grpId="0" animBg="1"/>
      <p:bldP spid="38" grpId="0" animBg="1"/>
      <p:bldP spid="39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 animBg="1"/>
      <p:bldP spid="52" grpId="0" animBg="1"/>
      <p:bldP spid="53" grpId="1" animBg="1"/>
      <p:bldP spid="54" grpId="1" animBg="1"/>
      <p:bldP spid="55" grpId="0" animBg="1"/>
      <p:bldP spid="56" grpId="0" animBg="1"/>
      <p:bldP spid="58" grpId="0"/>
      <p:bldP spid="59" grpId="0"/>
      <p:bldP spid="60" grpId="0" animBg="1"/>
      <p:bldP spid="61" grpId="0" animBg="1"/>
      <p:bldP spid="62" grpId="0" animBg="1"/>
      <p:bldP spid="63" grpId="1" animBg="1"/>
      <p:bldP spid="64" grpId="0" animBg="1"/>
      <p:bldP spid="65" grpId="0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Блок-схема: процесс 9"/>
          <p:cNvSpPr/>
          <p:nvPr/>
        </p:nvSpPr>
        <p:spPr>
          <a:xfrm>
            <a:off x="5960106" y="3210132"/>
            <a:ext cx="355476" cy="270030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58B4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Блок-схема: процесс 12"/>
          <p:cNvSpPr/>
          <p:nvPr/>
        </p:nvSpPr>
        <p:spPr>
          <a:xfrm>
            <a:off x="7531742" y="1995686"/>
            <a:ext cx="355476" cy="270030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58B4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Блок-схема: процесс 13"/>
          <p:cNvSpPr/>
          <p:nvPr/>
        </p:nvSpPr>
        <p:spPr>
          <a:xfrm>
            <a:off x="5961820" y="2122840"/>
            <a:ext cx="355476" cy="270030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58B4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Блок-схема: процесс 14"/>
          <p:cNvSpPr/>
          <p:nvPr/>
        </p:nvSpPr>
        <p:spPr>
          <a:xfrm>
            <a:off x="7888932" y="2551468"/>
            <a:ext cx="355476" cy="270030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58B4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7164288" y="2949792"/>
            <a:ext cx="355476" cy="270030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58B4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Блок-схема: процесс 16"/>
          <p:cNvSpPr/>
          <p:nvPr/>
        </p:nvSpPr>
        <p:spPr>
          <a:xfrm>
            <a:off x="4533060" y="2352876"/>
            <a:ext cx="355476" cy="270030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58B4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Блок-схема: процесс 17"/>
          <p:cNvSpPr/>
          <p:nvPr/>
        </p:nvSpPr>
        <p:spPr>
          <a:xfrm>
            <a:off x="4747374" y="3337286"/>
            <a:ext cx="355476" cy="270030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58B4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Прямая со стрелкой 18"/>
          <p:cNvCxnSpPr>
            <a:stCxn id="10" idx="3"/>
          </p:cNvCxnSpPr>
          <p:nvPr/>
        </p:nvCxnSpPr>
        <p:spPr>
          <a:xfrm flipV="1">
            <a:off x="6315582" y="2265717"/>
            <a:ext cx="1216160" cy="1079430"/>
          </a:xfrm>
          <a:prstGeom prst="straightConnector1">
            <a:avLst/>
          </a:prstGeom>
          <a:ln w="22225">
            <a:solidFill>
              <a:srgbClr val="FF000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13" idx="1"/>
            <a:endCxn id="14" idx="3"/>
          </p:cNvCxnSpPr>
          <p:nvPr/>
        </p:nvCxnSpPr>
        <p:spPr>
          <a:xfrm flipH="1">
            <a:off x="6317296" y="2130701"/>
            <a:ext cx="1214446" cy="127154"/>
          </a:xfrm>
          <a:prstGeom prst="straightConnector1">
            <a:avLst/>
          </a:prstGeom>
          <a:ln w="22225">
            <a:solidFill>
              <a:srgbClr val="FF000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endCxn id="15" idx="1"/>
          </p:cNvCxnSpPr>
          <p:nvPr/>
        </p:nvCxnSpPr>
        <p:spPr>
          <a:xfrm>
            <a:off x="6317296" y="2392870"/>
            <a:ext cx="1571636" cy="293613"/>
          </a:xfrm>
          <a:prstGeom prst="straightConnector1">
            <a:avLst/>
          </a:prstGeom>
          <a:ln w="22225">
            <a:solidFill>
              <a:srgbClr val="FF000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endCxn id="16" idx="3"/>
          </p:cNvCxnSpPr>
          <p:nvPr/>
        </p:nvCxnSpPr>
        <p:spPr>
          <a:xfrm flipH="1">
            <a:off x="7519764" y="2821498"/>
            <a:ext cx="367454" cy="263309"/>
          </a:xfrm>
          <a:prstGeom prst="straightConnector1">
            <a:avLst/>
          </a:prstGeom>
          <a:ln w="22225">
            <a:solidFill>
              <a:srgbClr val="FF000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6" idx="1"/>
            <a:endCxn id="17" idx="3"/>
          </p:cNvCxnSpPr>
          <p:nvPr/>
        </p:nvCxnSpPr>
        <p:spPr>
          <a:xfrm flipH="1" flipV="1">
            <a:off x="4888536" y="2487891"/>
            <a:ext cx="2275752" cy="596916"/>
          </a:xfrm>
          <a:prstGeom prst="straightConnector1">
            <a:avLst/>
          </a:prstGeom>
          <a:ln w="22225">
            <a:solidFill>
              <a:srgbClr val="FF000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stCxn id="17" idx="2"/>
            <a:endCxn id="18" idx="0"/>
          </p:cNvCxnSpPr>
          <p:nvPr/>
        </p:nvCxnSpPr>
        <p:spPr>
          <a:xfrm>
            <a:off x="4710798" y="2622906"/>
            <a:ext cx="214314" cy="714380"/>
          </a:xfrm>
          <a:prstGeom prst="straightConnector1">
            <a:avLst/>
          </a:prstGeom>
          <a:ln w="22225">
            <a:solidFill>
              <a:srgbClr val="FF000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3218048" y="4434665"/>
            <a:ext cx="3097534" cy="0"/>
          </a:xfrm>
          <a:prstGeom prst="line">
            <a:avLst/>
          </a:prstGeom>
          <a:ln>
            <a:solidFill>
              <a:srgbClr val="21B9F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flipV="1">
            <a:off x="3603048" y="4381087"/>
            <a:ext cx="1588" cy="10715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flipV="1">
            <a:off x="3996036" y="4381087"/>
            <a:ext cx="1588" cy="10715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flipV="1">
            <a:off x="4389024" y="4381087"/>
            <a:ext cx="1588" cy="10715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flipV="1">
            <a:off x="4782012" y="4381087"/>
            <a:ext cx="1588" cy="10715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flipV="1">
            <a:off x="5960976" y="4381087"/>
            <a:ext cx="1588" cy="10715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flipV="1">
            <a:off x="5175000" y="4381087"/>
            <a:ext cx="1588" cy="10715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flipV="1">
            <a:off x="5567988" y="4381087"/>
            <a:ext cx="1588" cy="10715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3425168" y="443466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782358" y="443466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139548" y="4434666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68176" y="443466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 4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996805" y="4434666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425432" y="443466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782622" y="443466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7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Овал 58"/>
          <p:cNvSpPr/>
          <p:nvPr/>
        </p:nvSpPr>
        <p:spPr>
          <a:xfrm>
            <a:off x="3128206" y="4385151"/>
            <a:ext cx="141667" cy="114553"/>
          </a:xfrm>
          <a:prstGeom prst="ellipse">
            <a:avLst/>
          </a:prstGeom>
          <a:solidFill>
            <a:srgbClr val="21B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Заголовок 1"/>
          <p:cNvSpPr txBox="1">
            <a:spLocks/>
          </p:cNvSpPr>
          <p:nvPr/>
        </p:nvSpPr>
        <p:spPr>
          <a:xfrm>
            <a:off x="1" y="-19976"/>
            <a:ext cx="7524328" cy="8465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lvl="0" algn="l"/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Допоможи пастушці зібрати за порядком козенят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8905" y="1521908"/>
            <a:ext cx="2569150" cy="2216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7185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25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75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5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25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1526976" y="2300218"/>
            <a:ext cx="6501408" cy="559564"/>
          </a:xfrm>
          <a:prstGeom prst="rect">
            <a:avLst/>
          </a:prstGeom>
        </p:spPr>
        <p:txBody>
          <a:bodyPr vert="horz" lIns="54864" tIns="91440" rtlCol="0">
            <a:noAutofit/>
          </a:bodyPr>
          <a:lstStyle/>
          <a:p>
            <a:pPr marL="438912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1     2     3     4     5     6     7     8     9     10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5527504" y="2443094"/>
            <a:ext cx="214314" cy="28575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027042" y="2800284"/>
            <a:ext cx="169309" cy="247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2598546" y="2798696"/>
            <a:ext cx="169309" cy="247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3203848" y="2800284"/>
            <a:ext cx="169309" cy="247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3779912" y="2800284"/>
            <a:ext cx="169309" cy="247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4355976" y="2787541"/>
            <a:ext cx="169309" cy="247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956000" y="2800284"/>
            <a:ext cx="169309" cy="247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5572509" y="2800284"/>
            <a:ext cx="169309" cy="247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2" name="Заголовок 1"/>
          <p:cNvSpPr txBox="1">
            <a:spLocks/>
          </p:cNvSpPr>
          <p:nvPr/>
        </p:nvSpPr>
        <p:spPr>
          <a:xfrm>
            <a:off x="1" y="-19976"/>
            <a:ext cx="7524328" cy="13156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lvl="0" algn="l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Хлопчик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хотів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підкреслити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числа,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які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менші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за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7.</a:t>
            </a:r>
          </a:p>
          <a:p>
            <a:pPr lvl="0" algn="l"/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Відшукай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помилку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797248" y="4099882"/>
            <a:ext cx="321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21B9F2"/>
                </a:solidFill>
                <a:latin typeface="Arial" pitchFamily="34" charset="0"/>
                <a:cs typeface="Arial" pitchFamily="34" charset="0"/>
              </a:rPr>
              <a:t>7 </a:t>
            </a:r>
            <a:endParaRPr lang="ru-RU" dirty="0">
              <a:solidFill>
                <a:srgbClr val="21B9F2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>
            <a:off x="3211184" y="4098294"/>
            <a:ext cx="3171641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rot="5400000" flipH="1" flipV="1">
            <a:off x="3532734" y="409750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rot="5400000" flipH="1" flipV="1">
            <a:off x="3925722" y="409750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rot="5400000" flipH="1" flipV="1">
            <a:off x="4318710" y="409750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rot="5400000" flipH="1" flipV="1">
            <a:off x="4711698" y="409750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rot="5400000" flipH="1" flipV="1">
            <a:off x="5890662" y="409750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 rot="5400000" flipH="1" flipV="1">
            <a:off x="5104686" y="409750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/>
          <p:cNvCxnSpPr/>
          <p:nvPr/>
        </p:nvCxnSpPr>
        <p:spPr>
          <a:xfrm rot="5400000" flipH="1" flipV="1">
            <a:off x="5497674" y="409750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3425498" y="409829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3782688" y="409829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2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104920" y="409829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 3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568506" y="409829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4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4997134" y="4098294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425762" y="409829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Дуга 88"/>
          <p:cNvSpPr/>
          <p:nvPr/>
        </p:nvSpPr>
        <p:spPr>
          <a:xfrm>
            <a:off x="467544" y="3651870"/>
            <a:ext cx="5484196" cy="922550"/>
          </a:xfrm>
          <a:prstGeom prst="arc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Овал 90"/>
          <p:cNvSpPr/>
          <p:nvPr/>
        </p:nvSpPr>
        <p:spPr>
          <a:xfrm>
            <a:off x="3096808" y="4030041"/>
            <a:ext cx="135064" cy="140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Овал 91"/>
          <p:cNvSpPr>
            <a:spLocks noChangeArrowheads="1"/>
          </p:cNvSpPr>
          <p:nvPr/>
        </p:nvSpPr>
        <p:spPr bwMode="auto">
          <a:xfrm>
            <a:off x="5909326" y="4044914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Text Box 90"/>
          <p:cNvSpPr txBox="1">
            <a:spLocks noChangeArrowheads="1"/>
          </p:cNvSpPr>
          <p:nvPr/>
        </p:nvSpPr>
        <p:spPr bwMode="auto">
          <a:xfrm>
            <a:off x="3084799" y="3678201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7185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"/>
                            </p:stCondLst>
                            <p:childTnLst>
                              <p:par>
                                <p:cTn id="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"/>
                            </p:stCondLst>
                            <p:childTnLst>
                              <p:par>
                                <p:cTn id="8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50"/>
                            </p:stCondLst>
                            <p:childTnLst>
                              <p:par>
                                <p:cTn id="9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00"/>
                            </p:stCondLst>
                            <p:childTnLst>
                              <p:par>
                                <p:cTn id="9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750"/>
                            </p:stCondLst>
                            <p:childTnLst>
                              <p:par>
                                <p:cTn id="10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1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1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750"/>
                            </p:stCondLst>
                            <p:childTnLst>
                              <p:par>
                                <p:cTn id="1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9" dur="75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750"/>
                            </p:stCondLst>
                            <p:childTnLst>
                              <p:par>
                                <p:cTn id="1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4" grpId="0"/>
      <p:bldP spid="79" grpId="0"/>
      <p:bldP spid="80" grpId="0"/>
      <p:bldP spid="81" grpId="0"/>
      <p:bldP spid="82" grpId="0"/>
      <p:bldP spid="83" grpId="0"/>
      <p:bldP spid="84" grpId="0"/>
      <p:bldP spid="89" grpId="0" animBg="1"/>
      <p:bldP spid="91" grpId="0" animBg="1"/>
      <p:bldP spid="92" grpId="0" animBg="1"/>
      <p:bldP spid="9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Рисунок 103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print"/>
          <a:srcRect t="4094" r="90707" b="6433"/>
          <a:stretch>
            <a:fillRect/>
          </a:stretch>
        </p:blipFill>
        <p:spPr bwMode="auto">
          <a:xfrm>
            <a:off x="7968501" y="2084384"/>
            <a:ext cx="569257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Рисунок 37"/>
          <p:cNvPicPr/>
          <p:nvPr/>
        </p:nvPicPr>
        <p:blipFill>
          <a:blip r:embed="rId4" cstate="print"/>
          <a:srcRect t="4094" r="42893" b="6433"/>
          <a:stretch>
            <a:fillRect/>
          </a:stretch>
        </p:blipFill>
        <p:spPr bwMode="auto">
          <a:xfrm>
            <a:off x="967577" y="2084384"/>
            <a:ext cx="3498215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Рисунок 38"/>
          <p:cNvPicPr/>
          <p:nvPr/>
        </p:nvPicPr>
        <p:blipFill>
          <a:blip r:embed="rId4" cstate="print"/>
          <a:srcRect t="4094" r="42893" b="6433"/>
          <a:stretch>
            <a:fillRect/>
          </a:stretch>
        </p:blipFill>
        <p:spPr bwMode="auto">
          <a:xfrm>
            <a:off x="4468039" y="2084384"/>
            <a:ext cx="3498215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Box 39"/>
          <p:cNvSpPr txBox="1"/>
          <p:nvPr/>
        </p:nvSpPr>
        <p:spPr>
          <a:xfrm>
            <a:off x="1108206" y="2204106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333920" y="2211710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549944" y="2211710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751148" y="2206781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981992" y="2211710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108206" y="2696549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322520" y="2655888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536834" y="2691124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51148" y="2696549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981992" y="2690234"/>
            <a:ext cx="23084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062112" y="2211710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278136" y="2170261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491880" y="2211710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722183" y="2187089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923928" y="2211710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034796" y="2665628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278136" y="2690233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491880" y="2667524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722183" y="2670926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923928" y="2670926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043105" y="2187088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251610" y="2163445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480937" y="2204654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662900" y="2211710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919716" y="2198681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036759" y="2669148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5252910" y="2699224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470736" y="2680923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680238" y="2655888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907084" y="2669427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022552" y="2187089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219043" y="2163444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447370" y="2211710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660187" y="2188360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884368" y="2187087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015884" y="2669427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7198499" y="2667523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447370" y="2669427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660187" y="2655888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7884368" y="2655888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Заголовок 1"/>
          <p:cNvSpPr txBox="1">
            <a:spLocks/>
          </p:cNvSpPr>
          <p:nvPr/>
        </p:nvSpPr>
        <p:spPr>
          <a:xfrm>
            <a:off x="1" y="-19976"/>
            <a:ext cx="7524328" cy="86353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lvl="0" algn="l"/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Знайди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значення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виразів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числовим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рядом.</a:t>
            </a:r>
          </a:p>
        </p:txBody>
      </p:sp>
      <p:sp>
        <p:nvSpPr>
          <p:cNvPr id="106" name="Прямоугольник 105"/>
          <p:cNvSpPr/>
          <p:nvPr/>
        </p:nvSpPr>
        <p:spPr>
          <a:xfrm>
            <a:off x="6761427" y="4467569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107" name="Прямоугольник 106"/>
          <p:cNvSpPr/>
          <p:nvPr/>
        </p:nvSpPr>
        <p:spPr>
          <a:xfrm>
            <a:off x="5838378" y="4477547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08" name="Прямоугольник 107"/>
          <p:cNvSpPr/>
          <p:nvPr/>
        </p:nvSpPr>
        <p:spPr>
          <a:xfrm>
            <a:off x="4908658" y="4458885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09" name="Прямоугольник 108"/>
          <p:cNvSpPr/>
          <p:nvPr/>
        </p:nvSpPr>
        <p:spPr>
          <a:xfrm>
            <a:off x="4044562" y="4458885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10" name="Прямоугольник 109"/>
          <p:cNvSpPr/>
          <p:nvPr/>
        </p:nvSpPr>
        <p:spPr>
          <a:xfrm>
            <a:off x="3180466" y="4458885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11" name="Прямоугольник 110"/>
          <p:cNvSpPr/>
          <p:nvPr/>
        </p:nvSpPr>
        <p:spPr>
          <a:xfrm>
            <a:off x="2232139" y="4450201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cxnSp>
        <p:nvCxnSpPr>
          <p:cNvPr id="112" name="Прямая соединительная линия 111"/>
          <p:cNvCxnSpPr/>
          <p:nvPr/>
        </p:nvCxnSpPr>
        <p:spPr>
          <a:xfrm>
            <a:off x="1651592" y="4378763"/>
            <a:ext cx="6376792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3" name="Прямая соединительная линия 112"/>
          <p:cNvCxnSpPr/>
          <p:nvPr/>
        </p:nvCxnSpPr>
        <p:spPr>
          <a:xfrm flipV="1">
            <a:off x="2437410" y="4307325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4" name="Прямая соединительная линия 113"/>
          <p:cNvCxnSpPr/>
          <p:nvPr/>
        </p:nvCxnSpPr>
        <p:spPr>
          <a:xfrm flipV="1">
            <a:off x="3364516" y="4307325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5" name="Прямая соединительная линия 114"/>
          <p:cNvCxnSpPr/>
          <p:nvPr/>
        </p:nvCxnSpPr>
        <p:spPr>
          <a:xfrm flipV="1">
            <a:off x="4223360" y="4307325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6" name="Прямая соединительная линия 115"/>
          <p:cNvCxnSpPr/>
          <p:nvPr/>
        </p:nvCxnSpPr>
        <p:spPr>
          <a:xfrm flipV="1">
            <a:off x="5080616" y="4307325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7" name="Прямая соединительная линия 116"/>
          <p:cNvCxnSpPr/>
          <p:nvPr/>
        </p:nvCxnSpPr>
        <p:spPr>
          <a:xfrm flipV="1">
            <a:off x="6007722" y="4307325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8" name="Прямая соединительная линия 117"/>
          <p:cNvCxnSpPr/>
          <p:nvPr/>
        </p:nvCxnSpPr>
        <p:spPr>
          <a:xfrm flipV="1">
            <a:off x="6919135" y="4316009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9" name="Овал 118"/>
          <p:cNvSpPr/>
          <p:nvPr/>
        </p:nvSpPr>
        <p:spPr>
          <a:xfrm>
            <a:off x="1580154" y="4319543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7129724" y="4691920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21" name="Прямоугольник 120"/>
          <p:cNvSpPr/>
          <p:nvPr/>
        </p:nvSpPr>
        <p:spPr>
          <a:xfrm>
            <a:off x="6198418" y="3718811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2" name="Полилиния 121"/>
          <p:cNvSpPr/>
          <p:nvPr/>
        </p:nvSpPr>
        <p:spPr>
          <a:xfrm flipH="1" flipV="1">
            <a:off x="5983929" y="4451245"/>
            <a:ext cx="927106" cy="202140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3" name="Полилиния 122"/>
          <p:cNvSpPr/>
          <p:nvPr/>
        </p:nvSpPr>
        <p:spPr>
          <a:xfrm>
            <a:off x="6008338" y="4166177"/>
            <a:ext cx="927106" cy="179946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2662248" y="4690489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25" name="Прямоугольник 124"/>
          <p:cNvSpPr/>
          <p:nvPr/>
        </p:nvSpPr>
        <p:spPr>
          <a:xfrm>
            <a:off x="3499782" y="4689918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26" name="Прямоугольник 125"/>
          <p:cNvSpPr/>
          <p:nvPr/>
        </p:nvSpPr>
        <p:spPr>
          <a:xfrm>
            <a:off x="6197668" y="4690772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27" name="Полилиния 126"/>
          <p:cNvSpPr/>
          <p:nvPr/>
        </p:nvSpPr>
        <p:spPr>
          <a:xfrm flipH="1" flipV="1">
            <a:off x="6895349" y="4439918"/>
            <a:ext cx="927106" cy="202140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олилиния 127"/>
          <p:cNvSpPr/>
          <p:nvPr/>
        </p:nvSpPr>
        <p:spPr>
          <a:xfrm>
            <a:off x="6928529" y="4159045"/>
            <a:ext cx="907781" cy="165703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9" name="Полилиния 128"/>
          <p:cNvSpPr/>
          <p:nvPr/>
        </p:nvSpPr>
        <p:spPr>
          <a:xfrm flipH="1" flipV="1">
            <a:off x="2449466" y="4429316"/>
            <a:ext cx="927106" cy="202140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Овал 129"/>
          <p:cNvSpPr/>
          <p:nvPr/>
        </p:nvSpPr>
        <p:spPr>
          <a:xfrm>
            <a:off x="6844252" y="4320727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31" name="Полилиния 130"/>
          <p:cNvSpPr/>
          <p:nvPr/>
        </p:nvSpPr>
        <p:spPr>
          <a:xfrm>
            <a:off x="5081785" y="4155860"/>
            <a:ext cx="927106" cy="179946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Овал 131"/>
          <p:cNvSpPr/>
          <p:nvPr/>
        </p:nvSpPr>
        <p:spPr>
          <a:xfrm>
            <a:off x="5947564" y="4325745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33" name="Овал 132"/>
          <p:cNvSpPr/>
          <p:nvPr/>
        </p:nvSpPr>
        <p:spPr>
          <a:xfrm>
            <a:off x="5025474" y="4319542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34" name="Полилиния 133"/>
          <p:cNvSpPr/>
          <p:nvPr/>
        </p:nvSpPr>
        <p:spPr>
          <a:xfrm flipH="1" flipV="1">
            <a:off x="3350683" y="4431793"/>
            <a:ext cx="892391" cy="203184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5" name="Овал 134"/>
          <p:cNvSpPr/>
          <p:nvPr/>
        </p:nvSpPr>
        <p:spPr>
          <a:xfrm>
            <a:off x="4148538" y="4307325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7144878" y="3718811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7" name="Прямоугольник 136"/>
          <p:cNvSpPr/>
          <p:nvPr/>
        </p:nvSpPr>
        <p:spPr>
          <a:xfrm>
            <a:off x="5304934" y="3718811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8" name="Полилиния 137"/>
          <p:cNvSpPr/>
          <p:nvPr/>
        </p:nvSpPr>
        <p:spPr>
          <a:xfrm>
            <a:off x="2443954" y="4154925"/>
            <a:ext cx="938825" cy="160405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Овал 138"/>
          <p:cNvSpPr/>
          <p:nvPr/>
        </p:nvSpPr>
        <p:spPr>
          <a:xfrm>
            <a:off x="3300899" y="4307586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40" name="Овал 139"/>
          <p:cNvSpPr/>
          <p:nvPr/>
        </p:nvSpPr>
        <p:spPr>
          <a:xfrm>
            <a:off x="2385836" y="4326340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2682071" y="3716934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7596336" y="446922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43" name="Прямая соединительная линия 142"/>
          <p:cNvCxnSpPr/>
          <p:nvPr/>
        </p:nvCxnSpPr>
        <p:spPr>
          <a:xfrm flipV="1">
            <a:off x="7810772" y="431766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4" name="Овал 143"/>
          <p:cNvSpPr/>
          <p:nvPr/>
        </p:nvSpPr>
        <p:spPr>
          <a:xfrm>
            <a:off x="7742131" y="4302086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31728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5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75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7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"/>
                            </p:stCondLst>
                            <p:childTnLst>
                              <p:par>
                                <p:cTn id="8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"/>
                            </p:stCondLst>
                            <p:childTnLst>
                              <p:par>
                                <p:cTn id="9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5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50"/>
                            </p:stCondLst>
                            <p:childTnLst>
                              <p:par>
                                <p:cTn id="1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9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"/>
                            </p:stCondLst>
                            <p:childTnLst>
                              <p:par>
                                <p:cTn id="1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3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750"/>
                            </p:stCondLst>
                            <p:childTnLst>
                              <p:par>
                                <p:cTn id="1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7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4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9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50"/>
                            </p:stCondLst>
                            <p:childTnLst>
                              <p:par>
                                <p:cTn id="19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500"/>
                            </p:stCondLst>
                            <p:childTnLst>
                              <p:par>
                                <p:cTn id="19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7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750"/>
                            </p:stCondLst>
                            <p:childTnLst>
                              <p:par>
                                <p:cTn id="19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1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8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3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250"/>
                            </p:stCondLst>
                            <p:childTnLst>
                              <p:par>
                                <p:cTn id="2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7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500"/>
                            </p:stCondLst>
                            <p:childTnLst>
                              <p:par>
                                <p:cTn id="2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1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750"/>
                            </p:stCondLst>
                            <p:childTnLst>
                              <p:par>
                                <p:cTn id="2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5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2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7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250"/>
                            </p:stCondLst>
                            <p:childTnLst>
                              <p:par>
                                <p:cTn id="29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1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500"/>
                            </p:stCondLst>
                            <p:childTnLst>
                              <p:par>
                                <p:cTn id="30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5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750"/>
                            </p:stCondLst>
                            <p:childTnLst>
                              <p:par>
                                <p:cTn id="30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9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>
                      <p:stCondLst>
                        <p:cond delay="indefinite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4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>
                      <p:stCondLst>
                        <p:cond delay="indefinite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6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1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>
                            <p:stCondLst>
                              <p:cond delay="250"/>
                            </p:stCondLst>
                            <p:childTnLst>
                              <p:par>
                                <p:cTn id="3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5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500"/>
                            </p:stCondLst>
                            <p:childTnLst>
                              <p:par>
                                <p:cTn id="35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9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750"/>
                            </p:stCondLst>
                            <p:childTnLst>
                              <p:par>
                                <p:cTn id="3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3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9" fill="hold">
                      <p:stCondLst>
                        <p:cond delay="indefinite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4" fill="hold">
                      <p:stCondLst>
                        <p:cond delay="indefinite"/>
                      </p:stCondLst>
                      <p:childTnLst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9" fill="hold">
                      <p:stCondLst>
                        <p:cond delay="indefinite"/>
                      </p:stCondLst>
                      <p:childTnLst>
                        <p:par>
                          <p:cTn id="380" fill="hold">
                            <p:stCondLst>
                              <p:cond delay="0"/>
                            </p:stCondLst>
                            <p:childTnLst>
                              <p:par>
                                <p:cTn id="38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6" fill="hold">
                      <p:stCondLst>
                        <p:cond delay="indefinite"/>
                      </p:stCondLst>
                      <p:childTnLst>
                        <p:par>
                          <p:cTn id="387" fill="hold">
                            <p:stCondLst>
                              <p:cond delay="0"/>
                            </p:stCondLst>
                            <p:childTnLst>
                              <p:par>
                                <p:cTn id="38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0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1" fill="hold">
                      <p:stCondLst>
                        <p:cond delay="indefinite"/>
                      </p:stCondLst>
                      <p:childTnLst>
                        <p:par>
                          <p:cTn id="402" fill="hold">
                            <p:stCondLst>
                              <p:cond delay="0"/>
                            </p:stCondLst>
                            <p:childTnLst>
                              <p:par>
                                <p:cTn id="40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5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6" fill="hold">
                            <p:stCondLst>
                              <p:cond delay="250"/>
                            </p:stCondLst>
                            <p:childTnLst>
                              <p:par>
                                <p:cTn id="40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9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0" fill="hold">
                            <p:stCondLst>
                              <p:cond delay="500"/>
                            </p:stCondLst>
                            <p:childTnLst>
                              <p:par>
                                <p:cTn id="4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3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4" fill="hold">
                            <p:stCondLst>
                              <p:cond delay="750"/>
                            </p:stCondLst>
                            <p:childTnLst>
                              <p:par>
                                <p:cTn id="4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7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8" fill="hold">
                      <p:stCondLst>
                        <p:cond delay="indefinite"/>
                      </p:stCondLst>
                      <p:childTnLst>
                        <p:par>
                          <p:cTn id="419" fill="hold">
                            <p:stCondLst>
                              <p:cond delay="0"/>
                            </p:stCondLst>
                            <p:childTnLst>
                              <p:par>
                                <p:cTn id="420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3" fill="hold">
                      <p:stCondLst>
                        <p:cond delay="indefinite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8" fill="hold">
                      <p:stCondLst>
                        <p:cond delay="indefinite"/>
                      </p:stCondLst>
                      <p:childTnLst>
                        <p:par>
                          <p:cTn id="429" fill="hold">
                            <p:stCondLst>
                              <p:cond delay="0"/>
                            </p:stCondLst>
                            <p:childTnLst>
                              <p:par>
                                <p:cTn id="430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3" fill="hold">
                      <p:stCondLst>
                        <p:cond delay="indefinite"/>
                      </p:stCondLst>
                      <p:childTnLst>
                        <p:par>
                          <p:cTn id="434" fill="hold">
                            <p:stCondLst>
                              <p:cond delay="0"/>
                            </p:stCondLst>
                            <p:childTnLst>
                              <p:par>
                                <p:cTn id="4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0" fill="hold">
                      <p:stCondLst>
                        <p:cond delay="indefinite"/>
                      </p:stCondLst>
                      <p:childTnLst>
                        <p:par>
                          <p:cTn id="441" fill="hold">
                            <p:stCondLst>
                              <p:cond delay="0"/>
                            </p:stCondLst>
                            <p:childTnLst>
                              <p:par>
                                <p:cTn id="4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4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5" fill="hold">
                      <p:stCondLst>
                        <p:cond delay="indefinite"/>
                      </p:stCondLst>
                      <p:childTnLst>
                        <p:par>
                          <p:cTn id="446" fill="hold">
                            <p:stCondLst>
                              <p:cond delay="0"/>
                            </p:stCondLst>
                            <p:childTnLst>
                              <p:par>
                                <p:cTn id="447" presetID="1" presetClass="exit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5" fill="hold">
                      <p:stCondLst>
                        <p:cond delay="indefinite"/>
                      </p:stCondLst>
                      <p:childTnLst>
                        <p:par>
                          <p:cTn id="456" fill="hold">
                            <p:stCondLst>
                              <p:cond delay="0"/>
                            </p:stCondLst>
                            <p:childTnLst>
                              <p:par>
                                <p:cTn id="4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9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0" fill="hold">
                            <p:stCondLst>
                              <p:cond delay="250"/>
                            </p:stCondLst>
                            <p:childTnLst>
                              <p:par>
                                <p:cTn id="4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3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500"/>
                            </p:stCondLst>
                            <p:childTnLst>
                              <p:par>
                                <p:cTn id="4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7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8" fill="hold">
                            <p:stCondLst>
                              <p:cond delay="750"/>
                            </p:stCondLst>
                            <p:childTnLst>
                              <p:par>
                                <p:cTn id="46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1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2" fill="hold">
                      <p:stCondLst>
                        <p:cond delay="indefinite"/>
                      </p:stCondLst>
                      <p:childTnLst>
                        <p:par>
                          <p:cTn id="473" fill="hold">
                            <p:stCondLst>
                              <p:cond delay="0"/>
                            </p:stCondLst>
                            <p:childTnLst>
                              <p:par>
                                <p:cTn id="474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7" fill="hold">
                      <p:stCondLst>
                        <p:cond delay="indefinite"/>
                      </p:stCondLst>
                      <p:childTnLst>
                        <p:par>
                          <p:cTn id="478" fill="hold">
                            <p:stCondLst>
                              <p:cond delay="0"/>
                            </p:stCondLst>
                            <p:childTnLst>
                              <p:par>
                                <p:cTn id="4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2" fill="hold">
                      <p:stCondLst>
                        <p:cond delay="indefinite"/>
                      </p:stCondLst>
                      <p:childTnLst>
                        <p:par>
                          <p:cTn id="483" fill="hold">
                            <p:stCondLst>
                              <p:cond delay="0"/>
                            </p:stCondLst>
                            <p:childTnLst>
                              <p:par>
                                <p:cTn id="4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7" fill="hold">
                      <p:stCondLst>
                        <p:cond delay="indefinite"/>
                      </p:stCondLst>
                      <p:childTnLst>
                        <p:par>
                          <p:cTn id="488" fill="hold">
                            <p:stCondLst>
                              <p:cond delay="0"/>
                            </p:stCondLst>
                            <p:childTnLst>
                              <p:par>
                                <p:cTn id="4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4" fill="hold">
                      <p:stCondLst>
                        <p:cond delay="indefinite"/>
                      </p:stCondLst>
                      <p:childTnLst>
                        <p:par>
                          <p:cTn id="495" fill="hold">
                            <p:stCondLst>
                              <p:cond delay="0"/>
                            </p:stCondLst>
                            <p:childTnLst>
                              <p:par>
                                <p:cTn id="49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8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9" fill="hold">
                      <p:stCondLst>
                        <p:cond delay="indefinite"/>
                      </p:stCondLst>
                      <p:childTnLst>
                        <p:par>
                          <p:cTn id="500" fill="hold">
                            <p:stCondLst>
                              <p:cond delay="0"/>
                            </p:stCondLst>
                            <p:childTnLst>
                              <p:par>
                                <p:cTn id="501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106" grpId="0"/>
      <p:bldP spid="107" grpId="0"/>
      <p:bldP spid="108" grpId="0"/>
      <p:bldP spid="109" grpId="0"/>
      <p:bldP spid="110" grpId="0"/>
      <p:bldP spid="111" grpId="0"/>
      <p:bldP spid="119" grpId="0" animBg="1"/>
      <p:bldP spid="120" grpId="0"/>
      <p:bldP spid="120" grpId="1"/>
      <p:bldP spid="121" grpId="0"/>
      <p:bldP spid="121" grpId="1"/>
      <p:bldP spid="122" grpId="0" animBg="1"/>
      <p:bldP spid="122" grpId="1" animBg="1"/>
      <p:bldP spid="123" grpId="0" animBg="1"/>
      <p:bldP spid="123" grpId="1" animBg="1"/>
      <p:bldP spid="124" grpId="0"/>
      <p:bldP spid="124" grpId="1"/>
      <p:bldP spid="125" grpId="0"/>
      <p:bldP spid="125" grpId="1"/>
      <p:bldP spid="126" grpId="0"/>
      <p:bldP spid="126" grpId="1"/>
      <p:bldP spid="127" grpId="0" animBg="1"/>
      <p:bldP spid="127" grpId="1" animBg="1"/>
      <p:bldP spid="128" grpId="0" animBg="1"/>
      <p:bldP spid="128" grpId="1" animBg="1"/>
      <p:bldP spid="129" grpId="0" animBg="1"/>
      <p:bldP spid="129" grpId="1" animBg="1"/>
      <p:bldP spid="130" grpId="0" animBg="1"/>
      <p:bldP spid="130" grpId="1" animBg="1"/>
      <p:bldP spid="130" grpId="2" animBg="1"/>
      <p:bldP spid="130" grpId="3" animBg="1"/>
      <p:bldP spid="130" grpId="4" animBg="1"/>
      <p:bldP spid="130" grpId="5" animBg="1"/>
      <p:bldP spid="130" grpId="6" animBg="1"/>
      <p:bldP spid="130" grpId="7" animBg="1"/>
      <p:bldP spid="131" grpId="0" animBg="1"/>
      <p:bldP spid="131" grpId="1" animBg="1"/>
      <p:bldP spid="132" grpId="0" animBg="1"/>
      <p:bldP spid="132" grpId="1" animBg="1"/>
      <p:bldP spid="132" grpId="4" animBg="1"/>
      <p:bldP spid="132" grpId="5" animBg="1"/>
      <p:bldP spid="132" grpId="6" animBg="1"/>
      <p:bldP spid="132" grpId="7" animBg="1"/>
      <p:bldP spid="133" grpId="4" animBg="1"/>
      <p:bldP spid="133" grpId="5" animBg="1"/>
      <p:bldP spid="134" grpId="0" animBg="1"/>
      <p:bldP spid="134" grpId="1" animBg="1"/>
      <p:bldP spid="135" grpId="4" animBg="1"/>
      <p:bldP spid="135" grpId="5" animBg="1"/>
      <p:bldP spid="136" grpId="0"/>
      <p:bldP spid="136" grpId="1"/>
      <p:bldP spid="137" grpId="0"/>
      <p:bldP spid="137" grpId="1"/>
      <p:bldP spid="138" grpId="0" animBg="1"/>
      <p:bldP spid="138" grpId="1" animBg="1"/>
      <p:bldP spid="139" grpId="0" animBg="1"/>
      <p:bldP spid="139" grpId="1" animBg="1"/>
      <p:bldP spid="139" grpId="2" animBg="1"/>
      <p:bldP spid="139" grpId="3" animBg="1"/>
      <p:bldP spid="139" grpId="4" animBg="1"/>
      <p:bldP spid="139" grpId="5" animBg="1"/>
      <p:bldP spid="140" grpId="0" animBg="1"/>
      <p:bldP spid="140" grpId="1" animBg="1"/>
      <p:bldP spid="140" grpId="2" animBg="1"/>
      <p:bldP spid="140" grpId="3" animBg="1"/>
      <p:bldP spid="141" grpId="0"/>
      <p:bldP spid="141" grpId="1"/>
      <p:bldP spid="142" grpId="0"/>
      <p:bldP spid="144" grpId="0" animBg="1"/>
      <p:bldP spid="144" grpId="1" animBg="1"/>
      <p:bldP spid="144" grpId="2" animBg="1"/>
      <p:bldP spid="144" grpId="3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Рисунок 4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pic>
        <p:nvPicPr>
          <p:cNvPr id="2050" name="Picture 2" descr="C:\Users\Diana\Desktop\Untitled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211710"/>
            <a:ext cx="8928992" cy="144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" name="AutoShape 11"/>
          <p:cNvCxnSpPr>
            <a:cxnSpLocks noChangeShapeType="1"/>
          </p:cNvCxnSpPr>
          <p:nvPr/>
        </p:nvCxnSpPr>
        <p:spPr bwMode="auto">
          <a:xfrm>
            <a:off x="381000" y="3089275"/>
            <a:ext cx="0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sp>
        <p:nvSpPr>
          <p:cNvPr id="32" name="Line 36"/>
          <p:cNvSpPr>
            <a:spLocks noChangeShapeType="1"/>
          </p:cNvSpPr>
          <p:nvPr/>
        </p:nvSpPr>
        <p:spPr bwMode="auto">
          <a:xfrm>
            <a:off x="1835695" y="2787774"/>
            <a:ext cx="279981" cy="648071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3" name="Line 35"/>
          <p:cNvSpPr>
            <a:spLocks noChangeShapeType="1"/>
          </p:cNvSpPr>
          <p:nvPr/>
        </p:nvSpPr>
        <p:spPr bwMode="auto">
          <a:xfrm>
            <a:off x="2195735" y="2465832"/>
            <a:ext cx="440100" cy="3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4" name="Line 34"/>
          <p:cNvSpPr>
            <a:spLocks noChangeShapeType="1"/>
          </p:cNvSpPr>
          <p:nvPr/>
        </p:nvSpPr>
        <p:spPr bwMode="auto">
          <a:xfrm flipH="1">
            <a:off x="2984798" y="2787774"/>
            <a:ext cx="0" cy="360041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" name="Line 33"/>
          <p:cNvSpPr>
            <a:spLocks noChangeShapeType="1"/>
          </p:cNvSpPr>
          <p:nvPr/>
        </p:nvSpPr>
        <p:spPr bwMode="auto">
          <a:xfrm flipH="1">
            <a:off x="2627781" y="3147815"/>
            <a:ext cx="357014" cy="288031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6" name="Line 32"/>
          <p:cNvSpPr>
            <a:spLocks noChangeShapeType="1"/>
          </p:cNvSpPr>
          <p:nvPr/>
        </p:nvSpPr>
        <p:spPr bwMode="auto">
          <a:xfrm flipH="1">
            <a:off x="2115676" y="3435845"/>
            <a:ext cx="512105" cy="1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7" name="Line 26"/>
          <p:cNvSpPr>
            <a:spLocks noChangeShapeType="1"/>
          </p:cNvSpPr>
          <p:nvPr/>
        </p:nvSpPr>
        <p:spPr bwMode="auto">
          <a:xfrm flipV="1">
            <a:off x="4391980" y="2465832"/>
            <a:ext cx="396044" cy="203466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8" name="Line 25"/>
          <p:cNvSpPr>
            <a:spLocks noChangeShapeType="1"/>
          </p:cNvSpPr>
          <p:nvPr/>
        </p:nvSpPr>
        <p:spPr bwMode="auto">
          <a:xfrm>
            <a:off x="4784204" y="2465835"/>
            <a:ext cx="432048" cy="203465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9" name="Line 24"/>
          <p:cNvSpPr>
            <a:spLocks noChangeShapeType="1"/>
          </p:cNvSpPr>
          <p:nvPr/>
        </p:nvSpPr>
        <p:spPr bwMode="auto">
          <a:xfrm>
            <a:off x="5216252" y="2669300"/>
            <a:ext cx="124594" cy="419975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" name="Line 23"/>
          <p:cNvSpPr>
            <a:spLocks noChangeShapeType="1"/>
          </p:cNvSpPr>
          <p:nvPr/>
        </p:nvSpPr>
        <p:spPr bwMode="auto">
          <a:xfrm flipH="1">
            <a:off x="5000228" y="3048795"/>
            <a:ext cx="340618" cy="387052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1" name="Line 22"/>
          <p:cNvSpPr>
            <a:spLocks noChangeShapeType="1"/>
          </p:cNvSpPr>
          <p:nvPr/>
        </p:nvSpPr>
        <p:spPr bwMode="auto">
          <a:xfrm flipH="1">
            <a:off x="4590001" y="3424446"/>
            <a:ext cx="414047" cy="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2" name="Line 31"/>
          <p:cNvSpPr>
            <a:spLocks noChangeShapeType="1"/>
          </p:cNvSpPr>
          <p:nvPr/>
        </p:nvSpPr>
        <p:spPr bwMode="auto">
          <a:xfrm flipV="1">
            <a:off x="7092280" y="3232151"/>
            <a:ext cx="432048" cy="243218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3" name="Line 30"/>
          <p:cNvSpPr>
            <a:spLocks noChangeShapeType="1"/>
          </p:cNvSpPr>
          <p:nvPr/>
        </p:nvSpPr>
        <p:spPr bwMode="auto">
          <a:xfrm flipV="1">
            <a:off x="6341748" y="2465834"/>
            <a:ext cx="390492" cy="44392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4" name="Line 29"/>
          <p:cNvSpPr>
            <a:spLocks noChangeShapeType="1"/>
          </p:cNvSpPr>
          <p:nvPr/>
        </p:nvSpPr>
        <p:spPr bwMode="auto">
          <a:xfrm>
            <a:off x="6732240" y="2469433"/>
            <a:ext cx="504056" cy="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5" name="Line 28"/>
          <p:cNvSpPr>
            <a:spLocks noChangeShapeType="1"/>
          </p:cNvSpPr>
          <p:nvPr/>
        </p:nvSpPr>
        <p:spPr bwMode="auto">
          <a:xfrm>
            <a:off x="7236296" y="2457466"/>
            <a:ext cx="288032" cy="407972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" name="Line 27"/>
          <p:cNvSpPr>
            <a:spLocks noChangeShapeType="1"/>
          </p:cNvSpPr>
          <p:nvPr/>
        </p:nvSpPr>
        <p:spPr bwMode="auto">
          <a:xfrm flipH="1">
            <a:off x="7524328" y="2865437"/>
            <a:ext cx="0" cy="391421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7" name="Rectangle 37"/>
          <p:cNvSpPr>
            <a:spLocks noChangeArrowheads="1"/>
          </p:cNvSpPr>
          <p:nvPr/>
        </p:nvSpPr>
        <p:spPr bwMode="auto">
          <a:xfrm>
            <a:off x="0" y="28654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9" name="Line 35"/>
          <p:cNvSpPr>
            <a:spLocks noChangeShapeType="1"/>
          </p:cNvSpPr>
          <p:nvPr/>
        </p:nvSpPr>
        <p:spPr bwMode="auto">
          <a:xfrm>
            <a:off x="2627784" y="2465834"/>
            <a:ext cx="357014" cy="32194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0" name="Line 22"/>
          <p:cNvSpPr>
            <a:spLocks noChangeShapeType="1"/>
          </p:cNvSpPr>
          <p:nvPr/>
        </p:nvSpPr>
        <p:spPr bwMode="auto">
          <a:xfrm flipH="1" flipV="1">
            <a:off x="4337974" y="3089274"/>
            <a:ext cx="252028" cy="335171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" name="Line 31"/>
          <p:cNvSpPr>
            <a:spLocks noChangeShapeType="1"/>
          </p:cNvSpPr>
          <p:nvPr/>
        </p:nvSpPr>
        <p:spPr bwMode="auto">
          <a:xfrm flipH="1" flipV="1">
            <a:off x="6536994" y="3373521"/>
            <a:ext cx="555286" cy="101848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4" name="Line 36"/>
          <p:cNvSpPr>
            <a:spLocks noChangeShapeType="1"/>
          </p:cNvSpPr>
          <p:nvPr/>
        </p:nvSpPr>
        <p:spPr bwMode="auto">
          <a:xfrm flipH="1">
            <a:off x="1835692" y="2465832"/>
            <a:ext cx="360043" cy="347155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5" name="Line 22"/>
          <p:cNvSpPr>
            <a:spLocks noChangeShapeType="1"/>
          </p:cNvSpPr>
          <p:nvPr/>
        </p:nvSpPr>
        <p:spPr bwMode="auto">
          <a:xfrm flipV="1">
            <a:off x="4337974" y="2669299"/>
            <a:ext cx="54006" cy="417059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6" name="Line 31"/>
          <p:cNvSpPr>
            <a:spLocks noChangeShapeType="1"/>
          </p:cNvSpPr>
          <p:nvPr/>
        </p:nvSpPr>
        <p:spPr bwMode="auto">
          <a:xfrm flipH="1" flipV="1">
            <a:off x="6341746" y="2879287"/>
            <a:ext cx="202529" cy="494234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2" name="Заголовок 1"/>
          <p:cNvSpPr txBox="1">
            <a:spLocks/>
          </p:cNvSpPr>
          <p:nvPr/>
        </p:nvSpPr>
        <p:spPr>
          <a:xfrm>
            <a:off x="1" y="-19976"/>
            <a:ext cx="7524328" cy="86353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З’єднай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відрізками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точки,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щоб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утворилися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семикутники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631728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9" grpId="0" animBg="1"/>
      <p:bldP spid="50" grpId="0" animBg="1"/>
      <p:bldP spid="51" grpId="0" animBg="1"/>
      <p:bldP spid="54" grpId="0" animBg="1"/>
      <p:bldP spid="55" grpId="0" animBg="1"/>
      <p:bldP spid="56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1599</TotalTime>
  <Words>488</Words>
  <Application>Microsoft Office PowerPoint</Application>
  <PresentationFormat>Экран (16:9)</PresentationFormat>
  <Paragraphs>142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Batman</cp:lastModifiedBy>
  <cp:revision>148</cp:revision>
  <dcterms:created xsi:type="dcterms:W3CDTF">2017-08-14T11:51:21Z</dcterms:created>
  <dcterms:modified xsi:type="dcterms:W3CDTF">2018-08-15T10:00:20Z</dcterms:modified>
</cp:coreProperties>
</file>