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73" r:id="rId3"/>
    <p:sldId id="291" r:id="rId4"/>
    <p:sldId id="292" r:id="rId5"/>
    <p:sldId id="293" r:id="rId6"/>
    <p:sldId id="294" r:id="rId7"/>
    <p:sldId id="295" r:id="rId8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99" userDrawn="1">
          <p15:clr>
            <a:srgbClr val="A4A3A4"/>
          </p15:clr>
        </p15:guide>
        <p15:guide id="2" pos="3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B9F2"/>
    <a:srgbClr val="F258B4"/>
    <a:srgbClr val="FCD9EE"/>
    <a:srgbClr val="FAD6E5"/>
    <a:srgbClr val="EC1888"/>
    <a:srgbClr val="DDF5FE"/>
    <a:srgbClr val="D1E2F2"/>
    <a:srgbClr val="D8F0FB"/>
    <a:srgbClr val="205868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howGuides="1">
      <p:cViewPr varScale="1">
        <p:scale>
          <a:sx n="116" d="100"/>
          <a:sy n="116" d="100"/>
        </p:scale>
        <p:origin x="108" y="120"/>
      </p:cViewPr>
      <p:guideLst>
        <p:guide orient="horz" pos="2799"/>
        <p:guide pos="3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.png"/><Relationship Id="rId7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56465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>
              <a:lnSpc>
                <a:spcPct val="120000"/>
              </a:lnSpc>
            </a:pPr>
            <a:r>
              <a:rPr lang="ru-RU" sz="4000" spc="-5" dirty="0" err="1">
                <a:latin typeface="Arial"/>
                <a:cs typeface="Arial"/>
              </a:rPr>
              <a:t>Вивчаємо</a:t>
            </a:r>
            <a:r>
              <a:rPr lang="ru-RU" sz="4000" spc="-5" dirty="0">
                <a:latin typeface="Arial"/>
                <a:cs typeface="Arial"/>
              </a:rPr>
              <a:t> число і цифру </a:t>
            </a:r>
            <a:r>
              <a:rPr lang="ru-RU" sz="4000" spc="-5" dirty="0" smtClean="0">
                <a:latin typeface="Arial"/>
                <a:cs typeface="Arial"/>
              </a:rPr>
              <a:t>3</a:t>
            </a:r>
            <a:endParaRPr lang="ru-RU" sz="4000" spc="-5" dirty="0">
              <a:latin typeface="Arial"/>
              <a:cs typeface="Arial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Скругленный прямоугольник 24"/>
          <p:cNvSpPr/>
          <p:nvPr/>
        </p:nvSpPr>
        <p:spPr>
          <a:xfrm>
            <a:off x="770990" y="3566170"/>
            <a:ext cx="7602017" cy="1230982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Число, яке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характеризує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даному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випадку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кількість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трикутників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чотирикутників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кругів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—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число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3.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96"/>
          <a:stretch>
            <a:fillRect/>
          </a:stretch>
        </p:blipFill>
        <p:spPr bwMode="auto">
          <a:xfrm>
            <a:off x="3131840" y="339725"/>
            <a:ext cx="2476500" cy="219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Содержимое 2"/>
          <p:cNvSpPr txBox="1">
            <a:spLocks/>
          </p:cNvSpPr>
          <p:nvPr/>
        </p:nvSpPr>
        <p:spPr>
          <a:xfrm>
            <a:off x="445765" y="2635259"/>
            <a:ext cx="8229600" cy="1008063"/>
          </a:xfrm>
          <a:prstGeom prst="rect">
            <a:avLst/>
          </a:prstGeom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можна сказати про кількість трикутників,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чотирикутників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 кругів на малюнку?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4855865" y="334963"/>
            <a:ext cx="1008063" cy="7921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445765" y="2679127"/>
            <a:ext cx="8640762" cy="4302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на малюнку залишилося трикутників?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45765" y="2642258"/>
            <a:ext cx="7654628" cy="9048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треба зробити, щоб трикутників стало стільки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скільки чотирикутників; стільки ж, скільки кругів?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45765" y="2649245"/>
            <a:ext cx="8569325" cy="904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Число «три» на письмі позначають цифрою 3. Уважно розгляньте друковану і рукописну цифру 3. На що вона схожа?</a:t>
            </a:r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2749" y="1392238"/>
            <a:ext cx="1069975" cy="1103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3049" y="1398588"/>
            <a:ext cx="1095375" cy="111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50382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19" grpId="0"/>
      <p:bldP spid="19" grpId="1"/>
      <p:bldP spid="21" grpId="0" animBg="1"/>
      <p:bldP spid="21" grpId="1" animBg="1"/>
      <p:bldP spid="26" grpId="0"/>
      <p:bldP spid="26" grpId="1"/>
      <p:bldP spid="27" grpId="0"/>
      <p:bldP spid="27" grpId="1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38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78"/>
          <a:stretch>
            <a:fillRect/>
          </a:stretch>
        </p:blipFill>
        <p:spPr bwMode="auto">
          <a:xfrm>
            <a:off x="1930400" y="361952"/>
            <a:ext cx="2946400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Прямоугольник 42"/>
          <p:cNvSpPr/>
          <p:nvPr/>
        </p:nvSpPr>
        <p:spPr>
          <a:xfrm>
            <a:off x="3868738" y="442915"/>
            <a:ext cx="1008062" cy="850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Содержимое 3"/>
          <p:cNvSpPr txBox="1">
            <a:spLocks/>
          </p:cNvSpPr>
          <p:nvPr/>
        </p:nvSpPr>
        <p:spPr>
          <a:xfrm>
            <a:off x="0" y="3867152"/>
            <a:ext cx="9144000" cy="714375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711200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трикутників?</a:t>
            </a:r>
          </a:p>
        </p:txBody>
      </p:sp>
      <p:sp>
        <p:nvSpPr>
          <p:cNvPr id="50" name="Содержимое 3"/>
          <p:cNvSpPr txBox="1">
            <a:spLocks/>
          </p:cNvSpPr>
          <p:nvPr/>
        </p:nvSpPr>
        <p:spPr>
          <a:xfrm>
            <a:off x="276225" y="3867152"/>
            <a:ext cx="8715375" cy="530225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чотирикутників? Скільки кругів?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Содержимое 3"/>
          <p:cNvSpPr txBox="1">
            <a:spLocks/>
          </p:cNvSpPr>
          <p:nvPr/>
        </p:nvSpPr>
        <p:spPr>
          <a:xfrm>
            <a:off x="162615" y="3841188"/>
            <a:ext cx="8006705" cy="1058863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треба зробити, щоб трикутників стало стільки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ж,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чотирикутників; стільки ж, скільки кругів, тобто 3?</a:t>
            </a:r>
          </a:p>
        </p:txBody>
      </p:sp>
      <p:sp>
        <p:nvSpPr>
          <p:cNvPr id="54" name="Содержимое 3"/>
          <p:cNvSpPr txBox="1">
            <a:spLocks/>
          </p:cNvSpPr>
          <p:nvPr/>
        </p:nvSpPr>
        <p:spPr>
          <a:xfrm>
            <a:off x="173235" y="3852434"/>
            <a:ext cx="8715375" cy="647700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 утворити число 3 з числа 2?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Содержимое 3"/>
          <p:cNvSpPr txBox="1">
            <a:spLocks/>
          </p:cNvSpPr>
          <p:nvPr/>
        </p:nvSpPr>
        <p:spPr>
          <a:xfrm>
            <a:off x="228600" y="3867152"/>
            <a:ext cx="8715375" cy="504825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Викладіть 4 трикутники.</a:t>
            </a:r>
          </a:p>
        </p:txBody>
      </p:sp>
      <p:pic>
        <p:nvPicPr>
          <p:cNvPr id="5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688" y="490540"/>
            <a:ext cx="835025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Содержимое 3"/>
          <p:cNvSpPr txBox="1">
            <a:spLocks/>
          </p:cNvSpPr>
          <p:nvPr/>
        </p:nvSpPr>
        <p:spPr>
          <a:xfrm>
            <a:off x="176065" y="3853539"/>
            <a:ext cx="8211343" cy="962025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треба зробити, щоб трикутників стало  стільки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скільки чотирикутників, стільки ж, скільки кругів?</a:t>
            </a:r>
          </a:p>
        </p:txBody>
      </p:sp>
      <p:sp>
        <p:nvSpPr>
          <p:cNvPr id="59" name="Содержимое 3"/>
          <p:cNvSpPr txBox="1">
            <a:spLocks/>
          </p:cNvSpPr>
          <p:nvPr/>
        </p:nvSpPr>
        <p:spPr>
          <a:xfrm>
            <a:off x="180975" y="3845835"/>
            <a:ext cx="8715375" cy="1149350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Зробіть так, щоб трикутників стало стільки ж, </a:t>
            </a:r>
            <a:b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чотирикутників; скільки кругів, тобто 3.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4876800" y="425452"/>
            <a:ext cx="1008063" cy="850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Содержимое 3"/>
          <p:cNvSpPr txBox="1">
            <a:spLocks/>
          </p:cNvSpPr>
          <p:nvPr/>
        </p:nvSpPr>
        <p:spPr>
          <a:xfrm>
            <a:off x="228600" y="3824290"/>
            <a:ext cx="8715375" cy="500737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 одержати 3  з 4?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17538" y="3894140"/>
            <a:ext cx="7993062" cy="430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Полічіть числа 1–4 у прямому та зворотному порядках.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617538" y="3867152"/>
            <a:ext cx="7993062" cy="430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Число 3 йде безпосередньо за числом 2.</a:t>
            </a:r>
          </a:p>
        </p:txBody>
      </p:sp>
      <p:sp>
        <p:nvSpPr>
          <p:cNvPr id="66" name="Содержимое 3"/>
          <p:cNvSpPr txBox="1">
            <a:spLocks/>
          </p:cNvSpPr>
          <p:nvPr/>
        </p:nvSpPr>
        <p:spPr bwMode="auto">
          <a:xfrm>
            <a:off x="177105" y="3841188"/>
            <a:ext cx="8715375" cy="63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</a:pPr>
            <a:r>
              <a:rPr lang="uk-UA" sz="2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Число 2 попереднє до числа 3?</a:t>
            </a:r>
          </a:p>
          <a:p>
            <a:pPr algn="just"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</a:pPr>
            <a:endParaRPr lang="ru-RU" sz="2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61975" y="3903665"/>
            <a:ext cx="7993063" cy="430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 одержати число 3 із попереднього до нього числа 4?</a:t>
            </a:r>
          </a:p>
        </p:txBody>
      </p:sp>
      <p:pic>
        <p:nvPicPr>
          <p:cNvPr id="68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492" y="2809963"/>
            <a:ext cx="608081" cy="36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TextBox 68"/>
          <p:cNvSpPr txBox="1"/>
          <p:nvPr/>
        </p:nvSpPr>
        <p:spPr>
          <a:xfrm>
            <a:off x="561975" y="3916365"/>
            <a:ext cx="7993063" cy="430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Назвіть наступне число до числа 3.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17538" y="3903665"/>
            <a:ext cx="7993062" cy="430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 одержати 3 із наступного до нього числа 4?</a:t>
            </a:r>
          </a:p>
        </p:txBody>
      </p:sp>
      <p:pic>
        <p:nvPicPr>
          <p:cNvPr id="71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6432" y="2787776"/>
            <a:ext cx="585382" cy="368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013" y="3143338"/>
            <a:ext cx="3532187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30068" y="1944692"/>
            <a:ext cx="2886075" cy="61912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49913" y="1203600"/>
            <a:ext cx="2905125" cy="695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5885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6" grpId="0" build="allAtOnce"/>
      <p:bldP spid="50" grpId="0"/>
      <p:bldP spid="50" grpId="1"/>
      <p:bldP spid="53" grpId="0"/>
      <p:bldP spid="53" grpId="1"/>
      <p:bldP spid="54" grpId="0" build="p"/>
      <p:bldP spid="54" grpId="1" build="allAtOnce"/>
      <p:bldP spid="56" grpId="0" build="p"/>
      <p:bldP spid="56" grpId="1" build="allAtOnce"/>
      <p:bldP spid="58" grpId="0" build="p"/>
      <p:bldP spid="58" grpId="1" build="allAtOnce"/>
      <p:bldP spid="59" grpId="0"/>
      <p:bldP spid="59" grpId="1"/>
      <p:bldP spid="60" grpId="0" animBg="1"/>
      <p:bldP spid="61" grpId="0" build="p"/>
      <p:bldP spid="61" grpId="1" build="allAtOnce"/>
      <p:bldP spid="63" grpId="0"/>
      <p:bldP spid="63" grpId="1"/>
      <p:bldP spid="65" grpId="0" build="allAtOnce"/>
      <p:bldP spid="66" grpId="0" build="p"/>
      <p:bldP spid="66" grpId="1" build="p"/>
      <p:bldP spid="67" grpId="0" build="allAtOnce"/>
      <p:bldP spid="69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9942" y="2643758"/>
            <a:ext cx="4444115" cy="153675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8079" y="2093438"/>
            <a:ext cx="2886075" cy="61912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56424" y="2055339"/>
            <a:ext cx="2905125" cy="695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5507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Заголовок 1"/>
          <p:cNvSpPr txBox="1">
            <a:spLocks/>
          </p:cNvSpPr>
          <p:nvPr/>
        </p:nvSpPr>
        <p:spPr>
          <a:xfrm>
            <a:off x="1" y="-19976"/>
            <a:ext cx="7524328" cy="88216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Навчись писати цифру 3.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1010" y="914747"/>
            <a:ext cx="1030287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397" y="2378422"/>
            <a:ext cx="2916238" cy="260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960" y="713134"/>
            <a:ext cx="4343400" cy="430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Овал 21"/>
          <p:cNvSpPr/>
          <p:nvPr/>
        </p:nvSpPr>
        <p:spPr>
          <a:xfrm>
            <a:off x="5640660" y="1333847"/>
            <a:ext cx="457200" cy="457200"/>
          </a:xfrm>
          <a:prstGeom prst="ellipse">
            <a:avLst/>
          </a:prstGeom>
          <a:solidFill>
            <a:srgbClr val="21B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89368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84 -0.0466 C 0.03889 -0.07006 0.07066 -0.07993 0.09601 -0.08734 C 0.10642 -0.08611 0.11684 -0.08642 0.12726 -0.08364 C 0.1316 -0.0824 0.13976 -0.07623 0.13976 -0.07592 C 0.14583 -0.06172 0.14896 -0.05586 0.15851 -0.0503 C 0.16632 -0.02963 0.16372 -0.02191 0.16684 0.00525 C 0.1684 0.01914 0.17153 0.0321 0.17309 0.04599 C 0.17014 0.09105 0.16962 0.15432 0.13976 0.17192 C 0.13142 0.19414 0.14115 0.17377 0.12517 0.18673 C 0.11458 0.19537 0.10504 0.21729 0.09392 0.22377 C 0.08646 0.22809 0.07101 0.23488 0.07101 0.23519 C 0.06962 0.23858 0.06892 0.24352 0.06684 0.24599 C 0.06649 0.2463 0.04983 0.24815 0.06059 0.26081 C 0.06719 0.26852 0.07691 0.2642 0.08351 0.27192 C 0.08767 0.27624 0.09601 0.28673 0.09601 0.28704 C 0.09896 0.29476 0.10347 0.30093 0.10642 0.30895 C 0.10903 0.31574 0.11007 0.32408 0.11267 0.33118 C 0.11424 0.34229 0.1151 0.35247 0.11684 0.3642 C 0.11806 0.37161 0.12101 0.38673 0.12101 0.38704 C 0.1224 0.42809 0.13403 0.5034 0.11059 0.53118 C 0.09653 0.56852 0.0901 0.58272 0.06476 0.59784 C 0.06042 0.60031 0.04549 0.61914 0.03976 0.62377 C 0.02847 0.63272 0.0184 0.6355 0.00642 0.63858 C -0.00816 0.63735 -0.02309 0.64013 -0.03733 0.63488 C -0.0408 0.63365 -0.04132 0.6247 -0.04358 0.62007 C -0.04549 0.61605 -0.04757 0.61235 -0.04983 0.60895 C -0.05851 0.5963 -0.06615 0.58581 -0.07691 0.57932 C -0.08507 0.56482 -0.08958 0.54568 -0.09774 0.53118 " pathEditMode="relative" rAng="0" ptsTypes="AAAAAAAAAAAAAAAAAAAAAAAAAAAA">
                                      <p:cBhvr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" y="3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9444" y="1853379"/>
            <a:ext cx="2484524" cy="1964507"/>
          </a:xfrm>
          <a:prstGeom prst="rect">
            <a:avLst/>
          </a:prstGeom>
        </p:spPr>
      </p:pic>
      <p:pic>
        <p:nvPicPr>
          <p:cNvPr id="73" name="Рисунок 7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" name="Заголовок 1"/>
          <p:cNvSpPr txBox="1">
            <a:spLocks/>
          </p:cNvSpPr>
          <p:nvPr/>
        </p:nvSpPr>
        <p:spPr>
          <a:xfrm>
            <a:off x="1" y="-19976"/>
            <a:ext cx="7524328" cy="11254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Зафарбуй кружки так, щоб показати склад числа 3. Заповни таблицю.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6" name="Овал 95"/>
          <p:cNvSpPr/>
          <p:nvPr/>
        </p:nvSpPr>
        <p:spPr>
          <a:xfrm>
            <a:off x="1836827" y="327808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7" name="Овал 96"/>
          <p:cNvSpPr/>
          <p:nvPr/>
        </p:nvSpPr>
        <p:spPr>
          <a:xfrm>
            <a:off x="2205830" y="327146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8" name="Овал 97"/>
          <p:cNvSpPr/>
          <p:nvPr/>
        </p:nvSpPr>
        <p:spPr>
          <a:xfrm>
            <a:off x="2595566" y="327808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9" name="Овал 98"/>
          <p:cNvSpPr/>
          <p:nvPr/>
        </p:nvSpPr>
        <p:spPr>
          <a:xfrm>
            <a:off x="1836827" y="215135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0" name="Овал 99"/>
          <p:cNvSpPr/>
          <p:nvPr/>
        </p:nvSpPr>
        <p:spPr>
          <a:xfrm>
            <a:off x="2195736" y="215135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1" name="Овал 100"/>
          <p:cNvSpPr/>
          <p:nvPr/>
        </p:nvSpPr>
        <p:spPr>
          <a:xfrm>
            <a:off x="2595566" y="216201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2" name="Овал 101"/>
          <p:cNvSpPr/>
          <p:nvPr/>
        </p:nvSpPr>
        <p:spPr>
          <a:xfrm>
            <a:off x="1843814" y="253067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3" name="Овал 102"/>
          <p:cNvSpPr/>
          <p:nvPr/>
        </p:nvSpPr>
        <p:spPr>
          <a:xfrm>
            <a:off x="2205830" y="2529784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4" name="Овал 103"/>
          <p:cNvSpPr/>
          <p:nvPr/>
        </p:nvSpPr>
        <p:spPr>
          <a:xfrm>
            <a:off x="2595566" y="254194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5" name="Овал 104"/>
          <p:cNvSpPr/>
          <p:nvPr/>
        </p:nvSpPr>
        <p:spPr>
          <a:xfrm>
            <a:off x="1836827" y="289303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6" name="Овал 105"/>
          <p:cNvSpPr/>
          <p:nvPr/>
        </p:nvSpPr>
        <p:spPr>
          <a:xfrm>
            <a:off x="2197438" y="289303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7" name="Овал 106"/>
          <p:cNvSpPr/>
          <p:nvPr/>
        </p:nvSpPr>
        <p:spPr>
          <a:xfrm>
            <a:off x="2595566" y="289303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2872" y="1635645"/>
            <a:ext cx="1514542" cy="1991027"/>
          </a:xfrm>
          <a:prstGeom prst="rect">
            <a:avLst/>
          </a:prstGeom>
        </p:spPr>
      </p:pic>
      <p:sp>
        <p:nvSpPr>
          <p:cNvPr id="109" name="Прямоугольник 108"/>
          <p:cNvSpPr/>
          <p:nvPr/>
        </p:nvSpPr>
        <p:spPr>
          <a:xfrm>
            <a:off x="7505933" y="2501015"/>
            <a:ext cx="360362" cy="369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110" name="Прямоугольник 109"/>
          <p:cNvSpPr/>
          <p:nvPr/>
        </p:nvSpPr>
        <p:spPr>
          <a:xfrm>
            <a:off x="7019647" y="2945470"/>
            <a:ext cx="360362" cy="371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" name="Прямоугольник 110"/>
          <p:cNvSpPr/>
          <p:nvPr/>
        </p:nvSpPr>
        <p:spPr>
          <a:xfrm>
            <a:off x="7505933" y="2945471"/>
            <a:ext cx="360362" cy="371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112" name="Прямоугольник 111"/>
          <p:cNvSpPr/>
          <p:nvPr/>
        </p:nvSpPr>
        <p:spPr>
          <a:xfrm>
            <a:off x="7019647" y="2491345"/>
            <a:ext cx="360362" cy="3698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9000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0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0.00648 L 0.13299 -1.7284E-6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49" y="-3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0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0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0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.00278 L 0.13386 0.0006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4" y="-123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17 0.00278 L 0.13732 0.00062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66" y="-1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0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0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10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0.00463 L 0.13386 -0.00185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4" y="123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0.00926 L 0.13698 -0.00185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4" y="-556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-0.00463 L 0.13542 -0.00185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75" y="1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" grpId="0" animBg="1"/>
      <p:bldP spid="97" grpId="0" animBg="1"/>
      <p:bldP spid="98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9" grpId="0"/>
      <p:bldP spid="110" grpId="0"/>
      <p:bldP spid="111" grpId="0"/>
      <p:bldP spid="1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Рисунок 72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" name="Заголовок 1"/>
          <p:cNvSpPr txBox="1">
            <a:spLocks/>
          </p:cNvSpPr>
          <p:nvPr/>
        </p:nvSpPr>
        <p:spPr>
          <a:xfrm>
            <a:off x="1" y="-19976"/>
            <a:ext cx="7524328" cy="11254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Трикутники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5" name="Picture 2" descr="C:\Users\user\Downloads\воор.gi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205" y="1055662"/>
            <a:ext cx="815975" cy="65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Прямоугольник 35"/>
          <p:cNvSpPr/>
          <p:nvPr/>
        </p:nvSpPr>
        <p:spPr>
          <a:xfrm>
            <a:off x="3058393" y="1711300"/>
            <a:ext cx="3025775" cy="2469231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Прямоугольный треугольник 36"/>
          <p:cNvSpPr/>
          <p:nvPr/>
        </p:nvSpPr>
        <p:spPr>
          <a:xfrm>
            <a:off x="3477493" y="2000225"/>
            <a:ext cx="1071562" cy="714375"/>
          </a:xfrm>
          <a:prstGeom prst="rtTriangle">
            <a:avLst/>
          </a:prstGeom>
          <a:solidFill>
            <a:srgbClr val="33CC33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Прямоугольный треугольник 37"/>
          <p:cNvSpPr/>
          <p:nvPr/>
        </p:nvSpPr>
        <p:spPr>
          <a:xfrm rot="11518469">
            <a:off x="4444280" y="2403450"/>
            <a:ext cx="1071563" cy="714375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Равнобедренный треугольник 38"/>
          <p:cNvSpPr/>
          <p:nvPr/>
        </p:nvSpPr>
        <p:spPr>
          <a:xfrm>
            <a:off x="3641005" y="2906687"/>
            <a:ext cx="1060450" cy="830263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Овал 39"/>
          <p:cNvSpPr/>
          <p:nvPr/>
        </p:nvSpPr>
        <p:spPr>
          <a:xfrm>
            <a:off x="4498255" y="2290737"/>
            <a:ext cx="142875" cy="142875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3418755" y="1928787"/>
            <a:ext cx="142875" cy="1285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4069630" y="2865412"/>
            <a:ext cx="142875" cy="14287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44367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0.01358 L 0.11823 0.02531 L 0.09461 0.17593 L -0.00782 -0.00432 " pathEditMode="relative" rAng="0" ptsTypes="AAAA">
                                      <p:cBhvr>
                                        <p:cTn id="1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03" y="94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55 0.00154 L 0.12604 0.14166 L -0.00677 0.1358 L -0.0059 0.00864 " pathEditMode="relative" rAng="0" ptsTypes="AAAA">
                                      <p:cBhvr>
                                        <p:cTn id="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00" y="70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55 -0.00247 L 0.06268 0.15216 L -0.05399 0.15432 L -0.00191 -0.01389 " pathEditMode="relative" rAng="0" ptsTypes="AAAA">
                                      <p:cBhvr>
                                        <p:cTn id="2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" y="72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1648</TotalTime>
  <Words>231</Words>
  <Application>Microsoft Office PowerPoint</Application>
  <PresentationFormat>Экран (16:9)</PresentationFormat>
  <Paragraphs>30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Wingdings 2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K77</cp:lastModifiedBy>
  <cp:revision>157</cp:revision>
  <dcterms:created xsi:type="dcterms:W3CDTF">2017-08-14T11:51:21Z</dcterms:created>
  <dcterms:modified xsi:type="dcterms:W3CDTF">2018-08-16T10:39:14Z</dcterms:modified>
</cp:coreProperties>
</file>