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73" r:id="rId3"/>
    <p:sldId id="291" r:id="rId4"/>
    <p:sldId id="292" r:id="rId5"/>
    <p:sldId id="293" r:id="rId6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99" userDrawn="1">
          <p15:clr>
            <a:srgbClr val="A4A3A4"/>
          </p15:clr>
        </p15:guide>
        <p15:guide id="2" pos="3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B9F2"/>
    <a:srgbClr val="F258B4"/>
    <a:srgbClr val="FCD9EE"/>
    <a:srgbClr val="FAD6E5"/>
    <a:srgbClr val="EC1888"/>
    <a:srgbClr val="DDF5FE"/>
    <a:srgbClr val="D1E2F2"/>
    <a:srgbClr val="D8F0FB"/>
    <a:srgbClr val="205868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howGuides="1">
      <p:cViewPr varScale="1">
        <p:scale>
          <a:sx n="116" d="100"/>
          <a:sy n="116" d="100"/>
        </p:scale>
        <p:origin x="132" y="120"/>
      </p:cViewPr>
      <p:guideLst>
        <p:guide orient="horz" pos="2799"/>
        <p:guide pos="3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pPr/>
              <a:t>11.08.2018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11.08.2018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11.08.2018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11.08.2018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pPr/>
              <a:t>11.08.2018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spc="-5" dirty="0" err="1">
                <a:latin typeface="Arial"/>
                <a:cs typeface="Arial"/>
              </a:rPr>
              <a:t>Вивчаємо</a:t>
            </a:r>
            <a:r>
              <a:rPr lang="ru-RU" sz="4000" spc="-5" dirty="0">
                <a:latin typeface="Arial"/>
                <a:cs typeface="Arial"/>
              </a:rPr>
              <a:t> число і цифру </a:t>
            </a:r>
            <a:r>
              <a:rPr lang="ru-RU" sz="4000" spc="-5" dirty="0" smtClean="0">
                <a:latin typeface="Arial"/>
                <a:cs typeface="Arial"/>
              </a:rPr>
              <a:t>1</a:t>
            </a:r>
            <a:endParaRPr lang="ru-RU" sz="4000" spc="-5" dirty="0">
              <a:latin typeface="Arial"/>
              <a:cs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Подзаголовок 2"/>
          <p:cNvSpPr txBox="1">
            <a:spLocks/>
          </p:cNvSpPr>
          <p:nvPr/>
        </p:nvSpPr>
        <p:spPr>
          <a:xfrm>
            <a:off x="131200" y="2601913"/>
            <a:ext cx="9144000" cy="990600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556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можна сказати про кількість трикутників, </a:t>
            </a:r>
            <a: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чотирикутників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 кругів на малюнку?</a:t>
            </a:r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11"/>
          <a:stretch>
            <a:fillRect/>
          </a:stretch>
        </p:blipFill>
        <p:spPr bwMode="auto">
          <a:xfrm>
            <a:off x="3946649" y="258763"/>
            <a:ext cx="841375" cy="231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Содержимое 2"/>
          <p:cNvSpPr txBox="1">
            <a:spLocks/>
          </p:cNvSpPr>
          <p:nvPr/>
        </p:nvSpPr>
        <p:spPr>
          <a:xfrm>
            <a:off x="323850" y="4292600"/>
            <a:ext cx="8229600" cy="1008063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400" kern="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03361" y="2618581"/>
            <a:ext cx="8533135" cy="7699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Число «один» на письмі позначають цифрою 1. Уважно розгляньте друковану і рукописну цифру 1. На що вона схожа?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611313"/>
            <a:ext cx="8953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309" y="1581150"/>
            <a:ext cx="904875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Скругленный прямоугольник 50"/>
          <p:cNvSpPr/>
          <p:nvPr/>
        </p:nvSpPr>
        <p:spPr>
          <a:xfrm>
            <a:off x="799765" y="3583090"/>
            <a:ext cx="7602017" cy="1230982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Число, яке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характеризує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даному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випадку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чотирикутників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кругів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—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число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038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1" grpId="1"/>
      <p:bldP spid="51" grpId="0" animBg="1"/>
      <p:bldP spid="51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Содержимое 2"/>
          <p:cNvSpPr txBox="1">
            <a:spLocks/>
          </p:cNvSpPr>
          <p:nvPr/>
        </p:nvSpPr>
        <p:spPr>
          <a:xfrm>
            <a:off x="323850" y="4292600"/>
            <a:ext cx="8229600" cy="1008063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400" kern="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одзаголовок 2"/>
          <p:cNvSpPr txBox="1">
            <a:spLocks/>
          </p:cNvSpPr>
          <p:nvPr/>
        </p:nvSpPr>
        <p:spPr>
          <a:xfrm>
            <a:off x="28675" y="4102174"/>
            <a:ext cx="9144000" cy="495300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438912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трикутників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11"/>
          <a:stretch>
            <a:fillRect/>
          </a:stretch>
        </p:blipFill>
        <p:spPr bwMode="auto">
          <a:xfrm>
            <a:off x="4103861" y="258763"/>
            <a:ext cx="841375" cy="231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455813" y="4105793"/>
            <a:ext cx="5386388" cy="430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Скільки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чотирикутників?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Скільки кругів?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60502" y="4073956"/>
            <a:ext cx="3303588" cy="430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Викладіть 2 трикутники.</a:t>
            </a:r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823" y="395288"/>
            <a:ext cx="722313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28675" y="4059138"/>
            <a:ext cx="7985125" cy="904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8912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Що треба зробити, щоб трикутників стало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стільки ж, скільки чотирикутників; стільки ж, скільки кругів?</a:t>
            </a:r>
          </a:p>
        </p:txBody>
      </p:sp>
      <p:sp>
        <p:nvSpPr>
          <p:cNvPr id="21" name="Содержимое 3"/>
          <p:cNvSpPr txBox="1">
            <a:spLocks/>
          </p:cNvSpPr>
          <p:nvPr/>
        </p:nvSpPr>
        <p:spPr>
          <a:xfrm>
            <a:off x="61935" y="4010461"/>
            <a:ext cx="8715375" cy="1309688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Зробіть так, щоб трикутників стало стільки ж, 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/>
            </a:r>
            <a:b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</a:b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скільки чотирикутників; скільки кругів, тобто 1.</a:t>
            </a:r>
          </a:p>
        </p:txBody>
      </p:sp>
      <p:sp>
        <p:nvSpPr>
          <p:cNvPr id="22" name="Содержимое 3"/>
          <p:cNvSpPr txBox="1">
            <a:spLocks/>
          </p:cNvSpPr>
          <p:nvPr/>
        </p:nvSpPr>
        <p:spPr>
          <a:xfrm>
            <a:off x="518635" y="4028005"/>
            <a:ext cx="8715375" cy="585787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1588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Як одержати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</a:rPr>
              <a:t>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</a:rPr>
              <a:t>1</a:t>
            </a:r>
            <a: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з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</a:rPr>
              <a:t>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</a:rPr>
              <a:t>2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?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77438" y="4088774"/>
            <a:ext cx="7993062" cy="430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Полічіть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числа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1–3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у прямому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та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зворотному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порядках.</a:t>
            </a:r>
          </a:p>
        </p:txBody>
      </p:sp>
      <p:sp>
        <p:nvSpPr>
          <p:cNvPr id="26" name="Содержимое 3"/>
          <p:cNvSpPr txBox="1">
            <a:spLocks/>
          </p:cNvSpPr>
          <p:nvPr/>
        </p:nvSpPr>
        <p:spPr>
          <a:xfrm>
            <a:off x="507136" y="4023500"/>
            <a:ext cx="8715375" cy="733425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1588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Число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1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попереднє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</a:rPr>
              <a:t>до</a:t>
            </a:r>
            <a: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числа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2?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76380" y="4066530"/>
            <a:ext cx="7993062" cy="430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Назвіть наступне число до числа 1.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483365" y="4082918"/>
            <a:ext cx="6429375" cy="4302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Як одержати 1 із наступного до нього числа 2?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4053078" y="311914"/>
            <a:ext cx="892158" cy="7475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38837" y="1574014"/>
            <a:ext cx="2752725" cy="7810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19800" y="2978628"/>
            <a:ext cx="2533650" cy="8191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60132" y="2859782"/>
            <a:ext cx="2400300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5885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6" grpId="0"/>
      <p:bldP spid="16" grpId="1"/>
      <p:bldP spid="17" grpId="0"/>
      <p:bldP spid="17" grpId="1"/>
      <p:bldP spid="19" grpId="0"/>
      <p:bldP spid="19" grpId="1"/>
      <p:bldP spid="21" grpId="0" build="p"/>
      <p:bldP spid="21" grpId="1" build="allAtOnce"/>
      <p:bldP spid="22" grpId="0"/>
      <p:bldP spid="22" grpId="1"/>
      <p:bldP spid="24" grpId="0"/>
      <p:bldP spid="24" grpId="1"/>
      <p:bldP spid="26" grpId="0"/>
      <p:bldP spid="26" grpId="1"/>
      <p:bldP spid="27" grpId="0" build="allAtOnce"/>
      <p:bldP spid="28" grpId="0"/>
      <p:bldP spid="3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3030" y="2425722"/>
            <a:ext cx="3542651" cy="130740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3808" y="1644672"/>
            <a:ext cx="2752725" cy="78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5507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959" y="979264"/>
            <a:ext cx="1203325" cy="125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496" y="961801"/>
            <a:ext cx="4114800" cy="398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246" y="3192239"/>
            <a:ext cx="1746250" cy="158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Овал 16"/>
          <p:cNvSpPr/>
          <p:nvPr/>
        </p:nvSpPr>
        <p:spPr>
          <a:xfrm>
            <a:off x="4770909" y="2425476"/>
            <a:ext cx="376237" cy="376238"/>
          </a:xfrm>
          <a:prstGeom prst="ellipse">
            <a:avLst/>
          </a:prstGeom>
          <a:solidFill>
            <a:srgbClr val="21B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" y="-19976"/>
            <a:ext cx="7524328" cy="88216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Навчись писати </a:t>
            </a:r>
            <a:r>
              <a:rPr lang="uk-UA" sz="2200" smtClean="0">
                <a:latin typeface="Arial" pitchFamily="34" charset="0"/>
                <a:cs typeface="Arial" pitchFamily="34" charset="0"/>
              </a:rPr>
              <a:t>цифру 1.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9368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5 -0.00833 C 0.00555 -0.01666 0.01024 -0.01975 0.01389 -0.02716 C 0.02083 -0.04166 0.02326 -0.04938 0.03142 -0.06265 C 0.03559 -0.06944 0.03628 -0.07561 0.04166 -0.08148 C 0.04687 -0.09382 0.06146 -0.11635 0.07066 -0.12129 C 0.07604 -0.13024 0.08229 -0.14104 0.08958 -0.14506 C 0.09305 -0.15339 0.10312 -0.17006 0.10833 -0.17561 C 0.11041 -0.18395 0.11857 -0.1966 0.11857 -0.19629 C 0.12222 -0.21327 0.1309 -0.23518 0.13889 -0.24629 C 0.14045 -0.24845 0.14166 -0.25123 0.1434 -0.25339 C 0.146 -0.25679 0.15208 -0.26296 0.15208 -0.26265 C 0.1559 -0.27191 0.15764 -0.26975 0.1625 -0.27685 L -0.01632 0.40402 " pathEditMode="relative" rAng="0" ptsTypes="AAAAAAAAAAA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71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1590</TotalTime>
  <Words>141</Words>
  <Application>Microsoft Office PowerPoint</Application>
  <PresentationFormat>Экран (16:9)</PresentationFormat>
  <Paragraphs>16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Times New Roman</vt:lpstr>
      <vt:lpstr>Wingdings 2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K77</cp:lastModifiedBy>
  <cp:revision>149</cp:revision>
  <dcterms:created xsi:type="dcterms:W3CDTF">2017-08-14T11:51:21Z</dcterms:created>
  <dcterms:modified xsi:type="dcterms:W3CDTF">2018-08-11T20:36:18Z</dcterms:modified>
</cp:coreProperties>
</file>