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47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90" d="100"/>
          <a:sy n="90" d="100"/>
        </p:scale>
        <p:origin x="360" y="426"/>
      </p:cViewPr>
      <p:guideLst>
        <p:guide orient="horz" pos="184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123478"/>
            <a:ext cx="9144000" cy="20162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40000"/>
              </a:lnSpc>
            </a:pPr>
            <a:r>
              <a:rPr lang="uk-U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Вивчаємо </a:t>
            </a:r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число 10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Рисунок 31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Рисунок 34"/>
          <p:cNvPicPr/>
          <p:nvPr/>
        </p:nvPicPr>
        <p:blipFill>
          <a:blip r:embed="rId4" cstate="print"/>
          <a:srcRect t="4094" r="42893" b="6433"/>
          <a:stretch>
            <a:fillRect/>
          </a:stretch>
        </p:blipFill>
        <p:spPr bwMode="auto">
          <a:xfrm>
            <a:off x="5292542" y="1059582"/>
            <a:ext cx="349821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Рисунок 35"/>
          <p:cNvPicPr/>
          <p:nvPr/>
        </p:nvPicPr>
        <p:blipFill>
          <a:blip r:embed="rId4" cstate="print"/>
          <a:srcRect t="4094" r="42893" b="6433"/>
          <a:stretch>
            <a:fillRect/>
          </a:stretch>
        </p:blipFill>
        <p:spPr bwMode="auto">
          <a:xfrm>
            <a:off x="5292542" y="2488342"/>
            <a:ext cx="349821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TextBox 36"/>
          <p:cNvSpPr txBox="1"/>
          <p:nvPr/>
        </p:nvSpPr>
        <p:spPr>
          <a:xfrm>
            <a:off x="5370067" y="1131590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1)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844384" y="116527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5345065" y="1639485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843142" y="163965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64088" y="2120538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3)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864154" y="2120538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6,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292782" y="2120538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5,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721410" y="2120538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4,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214464" y="2120538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3,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643092" y="2120538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2,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071720" y="212053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364088" y="2571750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4)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864154" y="2571750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6,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285770" y="257175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370250" y="3072799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5)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864154" y="3046116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4,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92782" y="304611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0" y="-10321"/>
            <a:ext cx="8475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anose="020B0604020202020204" pitchFamily="34" charset="0"/>
              <a:ea typeface="+mj-ea"/>
              <a:cs typeface="Arial" pitchFamily="34" charset="0"/>
            </a:endParaRPr>
          </a:p>
          <a:p>
            <a:r>
              <a:rPr lang="uk-UA" sz="2200" dirty="0" smtClean="0">
                <a:latin typeface="Arial" panose="020B0604020202020204" pitchFamily="34" charset="0"/>
                <a:ea typeface="+mj-ea"/>
                <a:cs typeface="Arial" pitchFamily="34" charset="0"/>
              </a:rPr>
              <a:t>Математичний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itchFamily="34" charset="0"/>
              </a:rPr>
              <a:t>диктант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107504" y="1203598"/>
            <a:ext cx="511256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Запиши попереднє число до числа 9.</a:t>
            </a:r>
            <a:endParaRPr lang="uk-UA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Запиши наступне число до числа 6. </a:t>
            </a:r>
            <a:endParaRPr lang="uk-UA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Запиши числа, які менші ніж 7.</a:t>
            </a:r>
            <a:endParaRPr lang="uk-UA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Запиши числа, які більші за 5,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r>
              <a:rPr lang="uk-UA" sz="2000" dirty="0">
                <a:latin typeface="Arial" pitchFamily="34" charset="0"/>
                <a:cs typeface="Arial" pitchFamily="34" charset="0"/>
              </a:rPr>
              <a:t>але менші ніж 8.</a:t>
            </a:r>
            <a:endParaRPr lang="uk-UA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Запиши числа, які стоять між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/>
            </a:r>
            <a:br>
              <a:rPr lang="en-US" sz="2000" dirty="0">
                <a:latin typeface="Arial" pitchFamily="34" charset="0"/>
                <a:cs typeface="Arial" pitchFamily="34" charset="0"/>
              </a:rPr>
            </a:br>
            <a:r>
              <a:rPr lang="uk-UA" sz="2000" dirty="0">
                <a:latin typeface="Arial" pitchFamily="34" charset="0"/>
                <a:cs typeface="Arial" pitchFamily="34" charset="0"/>
              </a:rPr>
              <a:t>числами 3 і 6.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>
            <a:off x="681288" y="1563638"/>
            <a:ext cx="446677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681288" y="1851670"/>
            <a:ext cx="446677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flipV="1">
            <a:off x="681288" y="2139702"/>
            <a:ext cx="4466776" cy="23141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683568" y="2787774"/>
            <a:ext cx="4433716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681288" y="3362250"/>
            <a:ext cx="446677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35068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3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-3996" y="-25360"/>
            <a:ext cx="8229600" cy="144498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Скільки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чисел перед числом 9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algn="l"/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Які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числа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йдуть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за числом 9? </a:t>
            </a:r>
            <a:b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Розкажи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знаєш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про число 9. </a:t>
            </a:r>
          </a:p>
          <a:p>
            <a:pPr algn="l"/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Прямоугольник 57"/>
          <p:cNvSpPr/>
          <p:nvPr/>
        </p:nvSpPr>
        <p:spPr>
          <a:xfrm>
            <a:off x="3707904" y="1563638"/>
            <a:ext cx="325252" cy="28575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8</a:t>
            </a:r>
          </a:p>
        </p:txBody>
      </p:sp>
      <p:cxnSp>
        <p:nvCxnSpPr>
          <p:cNvPr id="59" name="Прямая со стрелкой 58"/>
          <p:cNvCxnSpPr/>
          <p:nvPr/>
        </p:nvCxnSpPr>
        <p:spPr>
          <a:xfrm flipH="1">
            <a:off x="2627784" y="1995686"/>
            <a:ext cx="2275756" cy="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4903540" y="1995686"/>
            <a:ext cx="1000132" cy="1588"/>
          </a:xfrm>
          <a:prstGeom prst="straightConnector1">
            <a:avLst/>
          </a:prstGeom>
          <a:ln w="28575">
            <a:solidFill>
              <a:srgbClr val="FF3399"/>
            </a:solidFill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65" name="Скругленный прямоугольник 64"/>
          <p:cNvSpPr/>
          <p:nvPr/>
        </p:nvSpPr>
        <p:spPr>
          <a:xfrm>
            <a:off x="744682" y="3939902"/>
            <a:ext cx="7602017" cy="596441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 2, 3, 4, 5, 6, 7, 8, 9…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натуральний</a:t>
            </a:r>
            <a:r>
              <a:rPr lang="ru-RU" sz="2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ряд чисел! </a:t>
            </a:r>
          </a:p>
        </p:txBody>
      </p:sp>
      <p:cxnSp>
        <p:nvCxnSpPr>
          <p:cNvPr id="66" name="Прямая соединительная линия 65"/>
          <p:cNvCxnSpPr>
            <a:cxnSpLocks noChangeShapeType="1"/>
          </p:cNvCxnSpPr>
          <p:nvPr/>
        </p:nvCxnSpPr>
        <p:spPr bwMode="auto">
          <a:xfrm>
            <a:off x="2771055" y="2882367"/>
            <a:ext cx="2881312" cy="0"/>
          </a:xfrm>
          <a:prstGeom prst="line">
            <a:avLst/>
          </a:prstGeom>
          <a:noFill/>
          <a:ln w="25400" algn="ctr">
            <a:solidFill>
              <a:srgbClr val="00B0F0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67" name="Прямая соединительная линия 66"/>
          <p:cNvCxnSpPr/>
          <p:nvPr/>
        </p:nvCxnSpPr>
        <p:spPr>
          <a:xfrm rot="5400000" flipH="1" flipV="1">
            <a:off x="3095699" y="2918086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48"/>
          <p:cNvCxnSpPr/>
          <p:nvPr/>
        </p:nvCxnSpPr>
        <p:spPr>
          <a:xfrm rot="5400000" flipH="1" flipV="1">
            <a:off x="3744986" y="291808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48"/>
          <p:cNvCxnSpPr/>
          <p:nvPr/>
        </p:nvCxnSpPr>
        <p:spPr>
          <a:xfrm rot="5400000" flipH="1" flipV="1">
            <a:off x="3529086" y="291808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48"/>
          <p:cNvCxnSpPr/>
          <p:nvPr/>
        </p:nvCxnSpPr>
        <p:spPr>
          <a:xfrm rot="5400000" flipH="1" flipV="1">
            <a:off x="3311599" y="2918086"/>
            <a:ext cx="215900" cy="158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48"/>
          <p:cNvCxnSpPr/>
          <p:nvPr/>
        </p:nvCxnSpPr>
        <p:spPr>
          <a:xfrm rot="5400000" flipH="1" flipV="1">
            <a:off x="3960886" y="291808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 rot="5400000" flipH="1" flipV="1">
            <a:off x="4176786" y="291808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48"/>
          <p:cNvCxnSpPr/>
          <p:nvPr/>
        </p:nvCxnSpPr>
        <p:spPr>
          <a:xfrm rot="5400000" flipH="1" flipV="1">
            <a:off x="4392686" y="291808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48"/>
          <p:cNvCxnSpPr/>
          <p:nvPr/>
        </p:nvCxnSpPr>
        <p:spPr>
          <a:xfrm rot="5400000" flipH="1" flipV="1">
            <a:off x="4608586" y="291808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48"/>
          <p:cNvCxnSpPr/>
          <p:nvPr/>
        </p:nvCxnSpPr>
        <p:spPr>
          <a:xfrm rot="5400000" flipH="1" flipV="1">
            <a:off x="4824486" y="291808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48"/>
          <p:cNvCxnSpPr/>
          <p:nvPr/>
        </p:nvCxnSpPr>
        <p:spPr>
          <a:xfrm rot="5400000" flipH="1" flipV="1">
            <a:off x="5040386" y="2918086"/>
            <a:ext cx="2159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7" name="Овал 76"/>
          <p:cNvSpPr>
            <a:spLocks noChangeArrowheads="1"/>
          </p:cNvSpPr>
          <p:nvPr/>
        </p:nvSpPr>
        <p:spPr bwMode="auto">
          <a:xfrm>
            <a:off x="2699617" y="2810930"/>
            <a:ext cx="141288" cy="152400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Rectangle 77"/>
          <p:cNvSpPr>
            <a:spLocks noChangeArrowheads="1"/>
          </p:cNvSpPr>
          <p:nvPr/>
        </p:nvSpPr>
        <p:spPr bwMode="auto">
          <a:xfrm>
            <a:off x="3059980" y="3026830"/>
            <a:ext cx="2159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" name="Rectangle 78"/>
          <p:cNvSpPr>
            <a:spLocks noChangeArrowheads="1"/>
          </p:cNvSpPr>
          <p:nvPr/>
        </p:nvSpPr>
        <p:spPr bwMode="auto">
          <a:xfrm>
            <a:off x="3275880" y="302683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2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0" name="Rectangle 79"/>
          <p:cNvSpPr>
            <a:spLocks noChangeArrowheads="1"/>
          </p:cNvSpPr>
          <p:nvPr/>
        </p:nvSpPr>
        <p:spPr bwMode="auto">
          <a:xfrm>
            <a:off x="3491780" y="302683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3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" name="Rectangle 80"/>
          <p:cNvSpPr>
            <a:spLocks noChangeArrowheads="1"/>
          </p:cNvSpPr>
          <p:nvPr/>
        </p:nvSpPr>
        <p:spPr bwMode="auto">
          <a:xfrm>
            <a:off x="3707680" y="302683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2BBAF1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4</a:t>
            </a:r>
            <a:endParaRPr lang="ru-RU">
              <a:solidFill>
                <a:srgbClr val="2BBAF1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" name="Rectangle 81"/>
          <p:cNvSpPr>
            <a:spLocks noChangeArrowheads="1"/>
          </p:cNvSpPr>
          <p:nvPr/>
        </p:nvSpPr>
        <p:spPr bwMode="auto">
          <a:xfrm>
            <a:off x="3923580" y="302683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5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5" name="Rectangle 82"/>
          <p:cNvSpPr>
            <a:spLocks noChangeArrowheads="1"/>
          </p:cNvSpPr>
          <p:nvPr/>
        </p:nvSpPr>
        <p:spPr bwMode="auto">
          <a:xfrm>
            <a:off x="4139480" y="302683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6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6" name="Rectangle 83"/>
          <p:cNvSpPr>
            <a:spLocks noChangeArrowheads="1"/>
          </p:cNvSpPr>
          <p:nvPr/>
        </p:nvSpPr>
        <p:spPr bwMode="auto">
          <a:xfrm>
            <a:off x="4355380" y="302683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7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7" name="Rectangle 84"/>
          <p:cNvSpPr>
            <a:spLocks noChangeArrowheads="1"/>
          </p:cNvSpPr>
          <p:nvPr/>
        </p:nvSpPr>
        <p:spPr bwMode="auto">
          <a:xfrm>
            <a:off x="4571280" y="302683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solidFill>
                  <a:srgbClr val="00B0F0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8</a:t>
            </a:r>
            <a:endParaRPr lang="ru-RU" dirty="0">
              <a:solidFill>
                <a:srgbClr val="00B0F0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8" name="Rectangle 85"/>
          <p:cNvSpPr>
            <a:spLocks noChangeArrowheads="1"/>
          </p:cNvSpPr>
          <p:nvPr/>
        </p:nvSpPr>
        <p:spPr bwMode="auto">
          <a:xfrm>
            <a:off x="4787180" y="3026830"/>
            <a:ext cx="2873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dirty="0">
                <a:latin typeface="Arial" pitchFamily="34" charset="0"/>
                <a:cs typeface="Arial" pitchFamily="34" charset="0"/>
                <a:sym typeface="Calibri" pitchFamily="34" charset="0"/>
              </a:rPr>
              <a:t>9</a:t>
            </a:r>
            <a:endParaRPr lang="ru-RU" dirty="0"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9" name="Rectangle 86"/>
          <p:cNvSpPr>
            <a:spLocks noChangeArrowheads="1"/>
          </p:cNvSpPr>
          <p:nvPr/>
        </p:nvSpPr>
        <p:spPr bwMode="auto">
          <a:xfrm>
            <a:off x="5003080" y="3026830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>
                <a:solidFill>
                  <a:srgbClr val="ED2099"/>
                </a:solidFill>
                <a:latin typeface="Arial" pitchFamily="34" charset="0"/>
                <a:cs typeface="Arial" pitchFamily="34" charset="0"/>
                <a:sym typeface="Calibri" pitchFamily="34" charset="0"/>
              </a:rPr>
              <a:t>10</a:t>
            </a:r>
            <a:endParaRPr lang="ru-RU">
              <a:solidFill>
                <a:srgbClr val="ED2099"/>
              </a:solidFill>
              <a:latin typeface="Arial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90" name="Дуга 54"/>
          <p:cNvSpPr>
            <a:spLocks/>
          </p:cNvSpPr>
          <p:nvPr/>
        </p:nvSpPr>
        <p:spPr bwMode="auto">
          <a:xfrm flipH="1">
            <a:off x="4919124" y="2499742"/>
            <a:ext cx="2389180" cy="829524"/>
          </a:xfrm>
          <a:custGeom>
            <a:avLst/>
            <a:gdLst>
              <a:gd name="T0" fmla="*/ 3143073 w 5286412"/>
              <a:gd name="T1" fmla="*/ 10828 h 1200152"/>
              <a:gd name="T2" fmla="*/ 2643206 w 5286412"/>
              <a:gd name="T3" fmla="*/ 600076 h 1200152"/>
              <a:gd name="T4" fmla="*/ 5286412 w 5286412"/>
              <a:gd name="T5" fmla="*/ 600076 h 1200152"/>
              <a:gd name="T6" fmla="*/ 11796480 60000 65536"/>
              <a:gd name="T7" fmla="*/ 11796480 60000 65536"/>
              <a:gd name="T8" fmla="*/ 5898240 60000 65536"/>
              <a:gd name="T9" fmla="*/ 3143073 w 5286412"/>
              <a:gd name="T10" fmla="*/ 10828 h 1200152"/>
              <a:gd name="T11" fmla="*/ 5286412 w 5286412"/>
              <a:gd name="T12" fmla="*/ 600076 h 120015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286412" h="1200152" stroke="0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  <a:lnTo>
                  <a:pt x="2643206" y="600076"/>
                </a:lnTo>
                <a:close/>
              </a:path>
              <a:path w="5286412" h="1200152" fill="none">
                <a:moveTo>
                  <a:pt x="3143073" y="10828"/>
                </a:moveTo>
                <a:lnTo>
                  <a:pt x="3143072" y="10828"/>
                </a:lnTo>
                <a:cubicBezTo>
                  <a:pt x="4387270" y="65227"/>
                  <a:pt x="5286412" y="312420"/>
                  <a:pt x="5286412" y="600076"/>
                </a:cubicBezTo>
                <a:cubicBezTo>
                  <a:pt x="5286412" y="600077"/>
                  <a:pt x="5286411" y="600079"/>
                  <a:pt x="5286411" y="600081"/>
                </a:cubicBezTo>
              </a:path>
            </a:pathLst>
          </a:custGeom>
          <a:noFill/>
          <a:ln>
            <a:solidFill>
              <a:srgbClr val="ED2099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Text Box 88"/>
          <p:cNvSpPr txBox="1">
            <a:spLocks noChangeArrowheads="1"/>
          </p:cNvSpPr>
          <p:nvPr/>
        </p:nvSpPr>
        <p:spPr bwMode="auto">
          <a:xfrm>
            <a:off x="5220692" y="2515655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 smtClean="0">
                <a:solidFill>
                  <a:srgbClr val="ED2099"/>
                </a:solidFill>
                <a:latin typeface="Arial" pitchFamily="34" charset="0"/>
                <a:cs typeface="Arial" pitchFamily="34" charset="0"/>
              </a:rPr>
              <a:t>більше</a:t>
            </a:r>
            <a:endParaRPr lang="ru-RU" dirty="0">
              <a:solidFill>
                <a:srgbClr val="ED2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Дуга 56"/>
          <p:cNvSpPr>
            <a:spLocks/>
          </p:cNvSpPr>
          <p:nvPr/>
        </p:nvSpPr>
        <p:spPr bwMode="auto">
          <a:xfrm>
            <a:off x="561498" y="2499742"/>
            <a:ext cx="4370542" cy="764810"/>
          </a:xfrm>
          <a:custGeom>
            <a:avLst/>
            <a:gdLst>
              <a:gd name="T0" fmla="*/ 2071967 w 4071966"/>
              <a:gd name="T1" fmla="*/ 99 h 1271590"/>
              <a:gd name="T2" fmla="*/ 2035983 w 4071966"/>
              <a:gd name="T3" fmla="*/ 635795 h 1271590"/>
              <a:gd name="T4" fmla="*/ 4071966 w 4071966"/>
              <a:gd name="T5" fmla="*/ 635795 h 1271590"/>
              <a:gd name="T6" fmla="*/ 11796480 60000 65536"/>
              <a:gd name="T7" fmla="*/ 11796480 60000 65536"/>
              <a:gd name="T8" fmla="*/ 5898240 60000 65536"/>
              <a:gd name="T9" fmla="*/ 2071967 w 4071966"/>
              <a:gd name="T10" fmla="*/ 99 h 1271590"/>
              <a:gd name="T11" fmla="*/ 4071966 w 4071966"/>
              <a:gd name="T12" fmla="*/ 635795 h 127159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71966" h="1271590" stroke="0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  <a:lnTo>
                  <a:pt x="2035983" y="635795"/>
                </a:lnTo>
                <a:close/>
              </a:path>
              <a:path w="4071966" h="1271590" fill="none">
                <a:moveTo>
                  <a:pt x="2071967" y="99"/>
                </a:moveTo>
                <a:lnTo>
                  <a:pt x="2071966" y="99"/>
                </a:lnTo>
                <a:cubicBezTo>
                  <a:pt x="3182208" y="6227"/>
                  <a:pt x="4071966" y="289035"/>
                  <a:pt x="4071966" y="635795"/>
                </a:cubicBezTo>
                <a:cubicBezTo>
                  <a:pt x="4071966" y="635796"/>
                  <a:pt x="4071965" y="635797"/>
                  <a:pt x="4071965" y="635798"/>
                </a:cubicBezTo>
              </a:path>
            </a:pathLst>
          </a:custGeom>
          <a:noFill/>
          <a:ln>
            <a:solidFill>
              <a:srgbClr val="2BBAF1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Text Box 90"/>
          <p:cNvSpPr txBox="1">
            <a:spLocks noChangeArrowheads="1"/>
          </p:cNvSpPr>
          <p:nvPr/>
        </p:nvSpPr>
        <p:spPr bwMode="auto">
          <a:xfrm>
            <a:off x="2699617" y="2499742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uk-UA" dirty="0">
                <a:solidFill>
                  <a:srgbClr val="2BBAF1"/>
                </a:solidFill>
                <a:latin typeface="Arial" pitchFamily="34" charset="0"/>
                <a:cs typeface="Arial" pitchFamily="34" charset="0"/>
              </a:rPr>
              <a:t>менше</a:t>
            </a:r>
            <a:endParaRPr lang="ru-RU" dirty="0">
              <a:solidFill>
                <a:srgbClr val="2BBAF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4" name="Овал 93"/>
          <p:cNvSpPr>
            <a:spLocks noChangeArrowheads="1"/>
          </p:cNvSpPr>
          <p:nvPr/>
        </p:nvSpPr>
        <p:spPr bwMode="auto">
          <a:xfrm>
            <a:off x="4887192" y="2824700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Овал 94"/>
          <p:cNvSpPr>
            <a:spLocks noChangeArrowheads="1"/>
          </p:cNvSpPr>
          <p:nvPr/>
        </p:nvSpPr>
        <p:spPr bwMode="auto">
          <a:xfrm>
            <a:off x="4882079" y="1950184"/>
            <a:ext cx="87312" cy="94179"/>
          </a:xfrm>
          <a:prstGeom prst="ellipse">
            <a:avLst/>
          </a:prstGeom>
          <a:solidFill>
            <a:srgbClr val="00B0F0"/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1179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65" grpId="0" animBg="1"/>
      <p:bldP spid="77" grpId="0" animBg="1"/>
      <p:bldP spid="78" grpId="0"/>
      <p:bldP spid="79" grpId="0"/>
      <p:bldP spid="80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1" grpId="0"/>
      <p:bldP spid="93" grpId="0"/>
      <p:bldP spid="94" grpId="0" animBg="1"/>
      <p:bldP spid="9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-4921" y="-21515"/>
            <a:ext cx="7097201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Прочитай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перші десять чисел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натуральному ряді </a:t>
            </a: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прямому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та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зворотному порядку.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TextBox 38"/>
          <p:cNvSpPr txBox="1"/>
          <p:nvPr/>
        </p:nvSpPr>
        <p:spPr>
          <a:xfrm>
            <a:off x="1357290" y="2459672"/>
            <a:ext cx="327334" cy="400110"/>
          </a:xfrm>
          <a:prstGeom prst="rect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1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016107" y="2459672"/>
            <a:ext cx="327334" cy="400110"/>
          </a:xfrm>
          <a:prstGeom prst="rect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2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2674924" y="2459672"/>
            <a:ext cx="327334" cy="400110"/>
          </a:xfrm>
          <a:prstGeom prst="rect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3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333741" y="2459672"/>
            <a:ext cx="327334" cy="400110"/>
          </a:xfrm>
          <a:prstGeom prst="rect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4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992558" y="2459672"/>
            <a:ext cx="327334" cy="400110"/>
          </a:xfrm>
          <a:prstGeom prst="rect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651375" y="2459672"/>
            <a:ext cx="327334" cy="400110"/>
          </a:xfrm>
          <a:prstGeom prst="rect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6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310192" y="2459672"/>
            <a:ext cx="327334" cy="400110"/>
          </a:xfrm>
          <a:prstGeom prst="rect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7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000760" y="2459672"/>
            <a:ext cx="327334" cy="400110"/>
          </a:xfrm>
          <a:prstGeom prst="rect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8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627826" y="2459672"/>
            <a:ext cx="327334" cy="400110"/>
          </a:xfrm>
          <a:prstGeom prst="rect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9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7286644" y="2459672"/>
            <a:ext cx="470000" cy="400110"/>
          </a:xfrm>
          <a:prstGeom prst="rect">
            <a:avLst/>
          </a:prstGeom>
          <a:solidFill>
            <a:srgbClr val="FCD9EE"/>
          </a:solidFill>
          <a:ln>
            <a:solidFill>
              <a:srgbClr val="EE1A9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 sz="20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42693210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500" autoRev="1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500" autoRev="1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500" autoRev="1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autoRev="1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" autoRev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" autoRev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5" dur="500" autoRev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" autoRev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1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2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500" autoRev="1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500" autoRev="1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500" autoRev="1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" autoRev="1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autoRev="1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autoRev="1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" dur="500" autoRev="1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autoRev="1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500" autoRev="1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2" dur="500" autoRev="1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500" autoRev="1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500" autoRev="1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8" dur="500" autoRev="1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9" dur="500" autoRev="1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0" dur="500" autoRev="1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autoRev="1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5" dur="500" autoRev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6" dur="500" autoRev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7" dur="500" autoRev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500" autoRev="1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2" dur="500" autoRev="1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3" dur="500" autoRev="1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4" dur="500" autoRev="1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" dur="500" autoRev="1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9" dur="500" autoRev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0" dur="500" autoRev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1" dur="500" autoRev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2" dur="500" autoRev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Рисунок 58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21298"/>
            <a:ext cx="8229600" cy="144091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Поясни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, як одержати число 10.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Чи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знаєш ти наступне число до числа 10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Як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одержати число 10 з наступного до нього числа?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851670"/>
            <a:ext cx="563880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441" y="2946276"/>
            <a:ext cx="256222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329" y="2931790"/>
            <a:ext cx="24669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1907704" y="3939902"/>
            <a:ext cx="5226474" cy="728662"/>
            <a:chOff x="1763688" y="4083918"/>
            <a:chExt cx="5226474" cy="728662"/>
          </a:xfrm>
        </p:grpSpPr>
        <p:pic>
          <p:nvPicPr>
            <p:cNvPr id="60" name="Рисунок 59"/>
            <p:cNvPicPr/>
            <p:nvPr/>
          </p:nvPicPr>
          <p:blipFill rotWithShape="1">
            <a:blip r:embed="rId7" cstate="print"/>
            <a:srcRect t="4094" r="42893" b="51169"/>
            <a:stretch/>
          </p:blipFill>
          <p:spPr bwMode="auto">
            <a:xfrm>
              <a:off x="1763688" y="4083918"/>
              <a:ext cx="3498215" cy="728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" name="Рисунок 60"/>
            <p:cNvPicPr/>
            <p:nvPr/>
          </p:nvPicPr>
          <p:blipFill rotWithShape="1">
            <a:blip r:embed="rId7" cstate="print"/>
            <a:srcRect l="1" t="4094" r="71786" b="51169"/>
            <a:stretch/>
          </p:blipFill>
          <p:spPr bwMode="auto">
            <a:xfrm>
              <a:off x="5261903" y="4083918"/>
              <a:ext cx="1728259" cy="728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8" name="TextBox 27"/>
          <p:cNvSpPr txBox="1"/>
          <p:nvPr/>
        </p:nvSpPr>
        <p:spPr>
          <a:xfrm>
            <a:off x="2224839" y="4073400"/>
            <a:ext cx="1857388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 = 9 + 1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93726" y="4067232"/>
            <a:ext cx="2214578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 = 11 – 1</a:t>
            </a:r>
            <a:endParaRPr lang="ru-RU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8865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2" t="53818" r="50394" b="9980"/>
          <a:stretch/>
        </p:blipFill>
        <p:spPr bwMode="auto">
          <a:xfrm>
            <a:off x="3926540" y="2559216"/>
            <a:ext cx="2861535" cy="1743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2559217"/>
            <a:ext cx="1922817" cy="1884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4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205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Навчись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писати цифру 0 і число 10.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2" name="Прямая соединительная линия 61"/>
          <p:cNvCxnSpPr/>
          <p:nvPr/>
        </p:nvCxnSpPr>
        <p:spPr>
          <a:xfrm rot="5400000" flipH="1" flipV="1">
            <a:off x="4480905" y="3237878"/>
            <a:ext cx="1143008" cy="500066"/>
          </a:xfrm>
          <a:prstGeom prst="line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 rot="5400000" flipH="1" flipV="1">
            <a:off x="4695219" y="2952126"/>
            <a:ext cx="642942" cy="571504"/>
          </a:xfrm>
          <a:prstGeom prst="line">
            <a:avLst/>
          </a:prstGeom>
          <a:ln w="571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" name="Овал 63"/>
          <p:cNvSpPr/>
          <p:nvPr/>
        </p:nvSpPr>
        <p:spPr>
          <a:xfrm rot="1413305">
            <a:off x="5646687" y="2937797"/>
            <a:ext cx="705355" cy="1154843"/>
          </a:xfrm>
          <a:prstGeom prst="ellipse">
            <a:avLst/>
          </a:prstGeom>
          <a:noFill/>
          <a:ln w="5715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Блок-схема: узел 64"/>
          <p:cNvSpPr/>
          <p:nvPr/>
        </p:nvSpPr>
        <p:spPr>
          <a:xfrm>
            <a:off x="4659500" y="3416473"/>
            <a:ext cx="144000" cy="144000"/>
          </a:xfrm>
          <a:prstGeom prst="flowChartConnector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Блок-схема: узел 65"/>
          <p:cNvSpPr/>
          <p:nvPr/>
        </p:nvSpPr>
        <p:spPr>
          <a:xfrm>
            <a:off x="6302574" y="3059283"/>
            <a:ext cx="144000" cy="144000"/>
          </a:xfrm>
          <a:prstGeom prst="flowChartConnector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Блок-схема: узел 67"/>
          <p:cNvSpPr/>
          <p:nvPr/>
        </p:nvSpPr>
        <p:spPr>
          <a:xfrm>
            <a:off x="2802112" y="2916407"/>
            <a:ext cx="144000" cy="144000"/>
          </a:xfrm>
          <a:prstGeom prst="flowChartConnector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1203598"/>
            <a:ext cx="761047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2746798" y="120359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78846" y="120359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610894" y="120359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042942" y="120359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74990" y="120359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60032" y="120359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203848" y="1616482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42567" y="1635646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90639" y="1635646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38711" y="1635646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786783" y="1635646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434855" y="1635646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4504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87276E-6 C -0.00156 -0.01205 -0.00417 -0.01977 -0.00833 -0.02625 C -0.0125 -0.03274 -0.0191 -0.03768 -0.025 -0.03799 C -0.0309 -0.03861 -0.0368 -0.03768 -0.04427 -0.03058 C -0.05174 -0.02409 -0.06285 -0.01297 -0.06979 0.00216 C -0.07674 0.01667 -0.08246 0.0386 -0.08646 0.05837 C -0.09045 0.07813 -0.09358 0.10037 -0.09427 0.12044 C -0.09496 0.14021 -0.09358 0.16337 -0.09062 0.17665 C -0.08767 0.18993 -0.08281 0.19641 -0.07656 0.20043 C -0.07031 0.20413 -0.06111 0.2063 -0.05312 0.20135 C -0.04514 0.19641 -0.03542 0.1819 -0.02864 0.17016 C -0.02187 0.15874 -0.01649 0.14731 -0.01198 0.13218 C -0.00746 0.11704 -0.00312 0.09326 -0.00104 0.07937 C 0.00104 0.06516 0.0007 0.05991 0.00104 0.04756 C 0.00139 0.03459 0.00156 0.01235 -8.33333E-7 3.87276E-6 Z " pathEditMode="relative" rAng="0" ptsTypes="aaaaaaaaaaaaaaa">
                                      <p:cBhvr>
                                        <p:cTn id="81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70" y="83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0.00247 C 0.02986 -0.05095 0.05382 -0.10312 0.05434 -0.08707 C 0.05521 -0.07101 0.01719 0.06977 0.0099 0.10188 " pathEditMode="relative" rAng="0" ptsTypes="aaA">
                                      <p:cBhvr>
                                        <p:cTn id="10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-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0.00679 C -0.00139 -0.00371 -0.00382 -0.01081 -0.00764 -0.01606 C -0.01146 -0.02162 -0.01754 -0.02594 -0.02292 -0.02625 C -0.0283 -0.02656 -0.03386 -0.02594 -0.04063 -0.02008 C -0.04757 -0.01421 -0.05764 -0.00463 -0.06406 0.00834 C -0.07049 0.02131 -0.0757 0.03984 -0.07934 0.05713 C -0.08316 0.07443 -0.08594 0.09388 -0.08663 0.11087 C -0.08715 0.12785 -0.08594 0.14855 -0.08333 0.15966 C -0.08056 0.1714 -0.07604 0.17696 -0.07031 0.18005 C -0.06458 0.18344 -0.05608 0.18561 -0.04879 0.18128 C -0.04149 0.17696 -0.03247 0.1643 -0.02622 0.15411 C -0.02014 0.14422 -0.01511 0.13434 -0.01094 0.12106 C -0.00677 0.10778 -0.00278 0.08771 -0.00087 0.07504 C 0.00104 0.06331 0.00069 0.05868 0.00104 0.04787 C 0.00139 0.03644 0.00156 0.01729 1.38889E-6 0.00679 Z " pathEditMode="relative" rAng="0" ptsTypes="aaaaaaaaaaaaaaa">
                                      <p:cBhvr>
                                        <p:cTn id="11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88" y="72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5" grpId="1" animBg="1"/>
      <p:bldP spid="66" grpId="0" animBg="1"/>
      <p:bldP spid="66" grpId="1" animBg="1"/>
      <p:bldP spid="68" grpId="0" animBg="1"/>
      <p:bldP spid="68" grpId="1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4561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Склади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рівності за малюнками.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"/>
          <p:cNvPicPr>
            <a:picLocks noChangeAspect="1"/>
          </p:cNvPicPr>
          <p:nvPr/>
        </p:nvPicPr>
        <p:blipFill>
          <a:blip r:embed="rId4" cstate="print"/>
          <a:srcRect l="77603" t="77223" r="3832" b="6508"/>
          <a:stretch>
            <a:fillRect/>
          </a:stretch>
        </p:blipFill>
        <p:spPr bwMode="auto">
          <a:xfrm rot="10800000">
            <a:off x="3786182" y="4591394"/>
            <a:ext cx="138425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Овал 17"/>
          <p:cNvSpPr/>
          <p:nvPr/>
        </p:nvSpPr>
        <p:spPr>
          <a:xfrm>
            <a:off x="1214414" y="876618"/>
            <a:ext cx="6715172" cy="3500462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54910" y="4515966"/>
            <a:ext cx="385042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anose="020B0604020202020204" pitchFamily="34" charset="0"/>
              </a:rPr>
              <a:t>4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3968" y="4515966"/>
            <a:ext cx="385042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anose="020B0604020202020204" pitchFamily="34" charset="0"/>
              </a:rPr>
              <a:t>5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95936" y="4496802"/>
            <a:ext cx="394660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anose="020B0604020202020204" pitchFamily="34" charset="0"/>
              </a:rPr>
              <a:t>+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62268" y="1890879"/>
            <a:ext cx="428628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anose="020B0604020202020204" pitchFamily="34" charset="0"/>
              </a:rPr>
              <a:t>?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99992" y="4515966"/>
            <a:ext cx="694421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anose="020B0604020202020204" pitchFamily="34" charset="0"/>
              </a:rPr>
              <a:t>= 9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1479199"/>
            <a:ext cx="753058" cy="660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2999134"/>
            <a:ext cx="785818" cy="9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33256" y="1479199"/>
            <a:ext cx="753058" cy="660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6314" y="1479199"/>
            <a:ext cx="753058" cy="660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33454" y="1479199"/>
            <a:ext cx="753058" cy="660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2999134"/>
            <a:ext cx="785818" cy="9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4810" y="2999134"/>
            <a:ext cx="785818" cy="9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2999134"/>
            <a:ext cx="785818" cy="9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7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2999134"/>
            <a:ext cx="785818" cy="94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Box 22"/>
          <p:cNvSpPr txBox="1"/>
          <p:nvPr/>
        </p:nvSpPr>
        <p:spPr>
          <a:xfrm>
            <a:off x="4344093" y="2503108"/>
            <a:ext cx="384344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anose="020B0604020202020204" pitchFamily="34" charset="0"/>
              </a:rPr>
              <a:t>5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62160" y="1034931"/>
            <a:ext cx="385042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anose="020B0604020202020204" pitchFamily="34" charset="0"/>
              </a:rPr>
              <a:t>4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1857356" y="2448254"/>
            <a:ext cx="5357818" cy="1714512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2857488" y="1019494"/>
            <a:ext cx="3857652" cy="135732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4126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5" grpId="0"/>
      <p:bldP spid="26" grpId="0" animBg="1"/>
      <p:bldP spid="26" grpId="1" animBg="1"/>
      <p:bldP spid="27" grpId="0"/>
      <p:bldP spid="23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205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Склади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рівності за малюнками.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Рисунок 1"/>
          <p:cNvPicPr>
            <a:picLocks noChangeAspect="1"/>
          </p:cNvPicPr>
          <p:nvPr/>
        </p:nvPicPr>
        <p:blipFill>
          <a:blip r:embed="rId4" cstate="print"/>
          <a:srcRect l="77603" t="77223" r="3832" b="6508"/>
          <a:stretch>
            <a:fillRect/>
          </a:stretch>
        </p:blipFill>
        <p:spPr bwMode="auto">
          <a:xfrm rot="10800000">
            <a:off x="3994474" y="4670848"/>
            <a:ext cx="1258416" cy="324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Овал 38"/>
          <p:cNvSpPr/>
          <p:nvPr/>
        </p:nvSpPr>
        <p:spPr>
          <a:xfrm>
            <a:off x="971600" y="771550"/>
            <a:ext cx="7358114" cy="3701787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1971732" y="1164459"/>
            <a:ext cx="5000660" cy="1558647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2257484" y="2943914"/>
            <a:ext cx="4572032" cy="142876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>
            <a:off x="3931553" y="457159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29450" y="1682172"/>
            <a:ext cx="385042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422417" y="45688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177108" y="451596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900822" y="3396684"/>
            <a:ext cx="428628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650657" y="4568810"/>
            <a:ext cx="6944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= 4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6766" y="1490691"/>
            <a:ext cx="641845" cy="93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9" name="TextBox 48"/>
          <p:cNvSpPr txBox="1"/>
          <p:nvPr/>
        </p:nvSpPr>
        <p:spPr>
          <a:xfrm>
            <a:off x="8430812" y="2211351"/>
            <a:ext cx="385042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69497" y="1490691"/>
            <a:ext cx="641845" cy="93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5526" y="1490691"/>
            <a:ext cx="641845" cy="93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98257" y="1490691"/>
            <a:ext cx="641845" cy="93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12637" y="1490691"/>
            <a:ext cx="641845" cy="93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32518" y="3205203"/>
            <a:ext cx="641845" cy="93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55249" y="3205203"/>
            <a:ext cx="641845" cy="93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69629" y="3205203"/>
            <a:ext cx="641845" cy="93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84009" y="3205203"/>
            <a:ext cx="641845" cy="93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8" name="Прямая соединительная линия 57"/>
          <p:cNvCxnSpPr/>
          <p:nvPr/>
        </p:nvCxnSpPr>
        <p:spPr>
          <a:xfrm rot="10800000" flipV="1">
            <a:off x="2186046" y="1287852"/>
            <a:ext cx="4857784" cy="1168985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7138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 animBg="1"/>
      <p:bldP spid="44" grpId="0"/>
      <p:bldP spid="45" grpId="0"/>
      <p:bldP spid="46" grpId="0" animBg="1"/>
      <p:bldP spid="46" grpId="1" animBg="1"/>
      <p:bldP spid="47" grpId="0"/>
      <p:bldP spid="4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-5604" y="-205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Склади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рівності за малюнками.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Овал 27"/>
          <p:cNvSpPr/>
          <p:nvPr/>
        </p:nvSpPr>
        <p:spPr>
          <a:xfrm>
            <a:off x="1259632" y="757319"/>
            <a:ext cx="6786610" cy="387585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1759698" y="2227014"/>
            <a:ext cx="5643602" cy="2337971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1" name="Рисунок 1"/>
          <p:cNvPicPr>
            <a:picLocks noChangeAspect="1"/>
          </p:cNvPicPr>
          <p:nvPr/>
        </p:nvPicPr>
        <p:blipFill>
          <a:blip r:embed="rId4" cstate="print"/>
          <a:srcRect l="77603" t="77223" r="3832" b="6508"/>
          <a:stretch>
            <a:fillRect/>
          </a:stretch>
        </p:blipFill>
        <p:spPr bwMode="auto">
          <a:xfrm rot="10800000">
            <a:off x="4083025" y="4697825"/>
            <a:ext cx="1258416" cy="324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4056019" y="4602575"/>
            <a:ext cx="385042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499992" y="4587974"/>
            <a:ext cx="385042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83968" y="4579553"/>
            <a:ext cx="385042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uk-UA" sz="28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716016" y="4601230"/>
            <a:ext cx="694421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= 7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29931" y="1278853"/>
            <a:ext cx="82813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76370" y="1278853"/>
            <a:ext cx="82813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2054" y="2645900"/>
            <a:ext cx="82813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58493" y="2645900"/>
            <a:ext cx="82813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0880" y="2645900"/>
            <a:ext cx="82813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87319" y="2645900"/>
            <a:ext cx="82813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04734" y="3503156"/>
            <a:ext cx="82813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51173" y="3503156"/>
            <a:ext cx="82813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33560" y="3503156"/>
            <a:ext cx="82813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9" name="TextBox 68"/>
          <p:cNvSpPr txBox="1"/>
          <p:nvPr/>
        </p:nvSpPr>
        <p:spPr>
          <a:xfrm>
            <a:off x="8164546" y="2227014"/>
            <a:ext cx="385042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546044" y="3299828"/>
            <a:ext cx="357190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?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3402772" y="810253"/>
            <a:ext cx="2428892" cy="1329449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7" name="Прямая соединительная линия 66"/>
          <p:cNvCxnSpPr/>
          <p:nvPr/>
        </p:nvCxnSpPr>
        <p:spPr>
          <a:xfrm rot="10800000" flipV="1">
            <a:off x="3331334" y="1275606"/>
            <a:ext cx="2643206" cy="649436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4336604" y="825969"/>
            <a:ext cx="385042" cy="52322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0752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  <p:bldP spid="35" grpId="0"/>
      <p:bldP spid="36" grpId="0"/>
      <p:bldP spid="69" grpId="0" animBg="1"/>
      <p:bldP spid="70" grpId="0" animBg="1"/>
      <p:bldP spid="70" grpId="1" animBg="1"/>
      <p:bldP spid="6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Рисунок 13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2409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Доповни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схеми. Склади відповідні рівності.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Дуга 37"/>
          <p:cNvSpPr/>
          <p:nvPr/>
        </p:nvSpPr>
        <p:spPr>
          <a:xfrm>
            <a:off x="1000100" y="1271616"/>
            <a:ext cx="1643074" cy="714380"/>
          </a:xfrm>
          <a:prstGeom prst="arc">
            <a:avLst>
              <a:gd name="adj1" fmla="val 10786814"/>
              <a:gd name="adj2" fmla="val 5213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43042" y="771550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214678" y="771550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4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Дуга 40"/>
          <p:cNvSpPr/>
          <p:nvPr/>
        </p:nvSpPr>
        <p:spPr>
          <a:xfrm rot="10800000">
            <a:off x="1000100" y="1343054"/>
            <a:ext cx="3214710" cy="571504"/>
          </a:xfrm>
          <a:prstGeom prst="arc">
            <a:avLst>
              <a:gd name="adj1" fmla="val 10737299"/>
              <a:gd name="adj2" fmla="val 44633"/>
            </a:avLst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500298" y="2057434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?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Дуга 42"/>
          <p:cNvSpPr/>
          <p:nvPr/>
        </p:nvSpPr>
        <p:spPr>
          <a:xfrm>
            <a:off x="5143504" y="1271616"/>
            <a:ext cx="3000396" cy="714380"/>
          </a:xfrm>
          <a:prstGeom prst="arc">
            <a:avLst>
              <a:gd name="adj1" fmla="val 10859971"/>
              <a:gd name="adj2" fmla="val 0"/>
            </a:avLst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500826" y="771550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7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Дуга 44"/>
          <p:cNvSpPr/>
          <p:nvPr/>
        </p:nvSpPr>
        <p:spPr>
          <a:xfrm rot="10800000">
            <a:off x="7286644" y="1414492"/>
            <a:ext cx="857256" cy="500066"/>
          </a:xfrm>
          <a:prstGeom prst="arc">
            <a:avLst>
              <a:gd name="adj1" fmla="val 10890649"/>
              <a:gd name="adj2" fmla="val 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643834" y="2057434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2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72198" y="2057434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?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Дуга 47"/>
          <p:cNvSpPr/>
          <p:nvPr/>
        </p:nvSpPr>
        <p:spPr>
          <a:xfrm>
            <a:off x="3071802" y="3216402"/>
            <a:ext cx="3429024" cy="642942"/>
          </a:xfrm>
          <a:prstGeom prst="arc">
            <a:avLst>
              <a:gd name="adj1" fmla="val 10753529"/>
              <a:gd name="adj2" fmla="val 2217"/>
            </a:avLst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43438" y="2787774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8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Дуга 49"/>
          <p:cNvSpPr/>
          <p:nvPr/>
        </p:nvSpPr>
        <p:spPr>
          <a:xfrm rot="10800000">
            <a:off x="3071802" y="3287840"/>
            <a:ext cx="1285884" cy="571504"/>
          </a:xfrm>
          <a:prstGeom prst="arc">
            <a:avLst>
              <a:gd name="adj1" fmla="val 10913478"/>
              <a:gd name="adj2" fmla="val 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571868" y="3930782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3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Дуга 51"/>
          <p:cNvSpPr/>
          <p:nvPr/>
        </p:nvSpPr>
        <p:spPr>
          <a:xfrm rot="10800000">
            <a:off x="4357686" y="3287840"/>
            <a:ext cx="2143140" cy="571504"/>
          </a:xfrm>
          <a:prstGeom prst="arc">
            <a:avLst>
              <a:gd name="adj1" fmla="val 10866330"/>
              <a:gd name="adj2" fmla="val 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292080" y="4002220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?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>
            <a:off x="1000100" y="1628806"/>
            <a:ext cx="428628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1428728" y="1628806"/>
            <a:ext cx="392909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1785918" y="1628806"/>
            <a:ext cx="428628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2214546" y="1628806"/>
            <a:ext cx="428628" cy="158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2643174" y="1628806"/>
            <a:ext cx="35719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3000364" y="1628806"/>
            <a:ext cx="428628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3428992" y="1628806"/>
            <a:ext cx="357190" cy="158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 flipV="1">
            <a:off x="3786182" y="1628806"/>
            <a:ext cx="428628" cy="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rot="5400000" flipH="1" flipV="1">
            <a:off x="1358084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rot="5400000" flipH="1" flipV="1">
            <a:off x="1756096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 rot="5400000" flipH="1" flipV="1">
            <a:off x="2154108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 rot="5400000" flipH="1" flipV="1">
            <a:off x="2950132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rot="5400000" flipH="1" flipV="1">
            <a:off x="3348144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rot="5400000" flipH="1" flipV="1">
            <a:off x="3746156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 rot="5400000" flipH="1" flipV="1">
            <a:off x="4144166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857224" y="1200178"/>
            <a:ext cx="3129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0070C0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.</a:t>
            </a:r>
            <a:endParaRPr lang="ru-RU" sz="3600" dirty="0">
              <a:solidFill>
                <a:srgbClr val="0070C0"/>
              </a:solidFill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</p:txBody>
      </p:sp>
      <p:sp>
        <p:nvSpPr>
          <p:cNvPr id="82" name="Дуга 81"/>
          <p:cNvSpPr/>
          <p:nvPr/>
        </p:nvSpPr>
        <p:spPr>
          <a:xfrm>
            <a:off x="2643174" y="1271616"/>
            <a:ext cx="1571636" cy="714380"/>
          </a:xfrm>
          <a:prstGeom prst="arc">
            <a:avLst>
              <a:gd name="adj1" fmla="val 10786814"/>
              <a:gd name="adj2" fmla="val 49818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3" name="Прямая соединительная линия 82"/>
          <p:cNvCxnSpPr/>
          <p:nvPr/>
        </p:nvCxnSpPr>
        <p:spPr>
          <a:xfrm>
            <a:off x="5143504" y="1628806"/>
            <a:ext cx="428628" cy="1588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>
            <a:off x="5572132" y="1628806"/>
            <a:ext cx="428628" cy="1588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>
            <a:off x="6000760" y="1628806"/>
            <a:ext cx="428628" cy="1588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>
            <a:off x="6429388" y="1628806"/>
            <a:ext cx="428628" cy="1588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>
            <a:off x="6858016" y="1628806"/>
            <a:ext cx="428628" cy="1588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>
            <a:off x="7286644" y="1628806"/>
            <a:ext cx="428628" cy="1588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>
            <a:off x="7715272" y="1628806"/>
            <a:ext cx="428628" cy="1588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 rot="5400000" flipH="1" flipV="1">
            <a:off x="5501488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 rot="5400000" flipH="1" flipV="1">
            <a:off x="5930116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 rot="5400000" flipH="1" flipV="1">
            <a:off x="6358744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 rot="5400000" flipH="1" flipV="1">
            <a:off x="6787372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/>
          <p:cNvCxnSpPr/>
          <p:nvPr/>
        </p:nvCxnSpPr>
        <p:spPr>
          <a:xfrm rot="5400000" flipH="1" flipV="1">
            <a:off x="7216000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 rot="5400000" flipH="1" flipV="1">
            <a:off x="7644628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6" name="Прямая соединительная линия 95"/>
          <p:cNvCxnSpPr/>
          <p:nvPr/>
        </p:nvCxnSpPr>
        <p:spPr>
          <a:xfrm rot="5400000" flipH="1" flipV="1">
            <a:off x="8073256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5000628" y="1200178"/>
            <a:ext cx="3129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7030A0"/>
                </a:solidFill>
                <a:latin typeface="Arial" pitchFamily="34" charset="0"/>
                <a:ea typeface="Adobe Fan Heiti Std B" pitchFamily="34" charset="-128"/>
                <a:cs typeface="Arial" pitchFamily="34" charset="0"/>
              </a:rPr>
              <a:t>.</a:t>
            </a:r>
            <a:endParaRPr lang="ru-RU" sz="3600" dirty="0">
              <a:solidFill>
                <a:srgbClr val="7030A0"/>
              </a:solidFill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</p:txBody>
      </p:sp>
      <p:sp>
        <p:nvSpPr>
          <p:cNvPr id="98" name="Дуга 97"/>
          <p:cNvSpPr/>
          <p:nvPr/>
        </p:nvSpPr>
        <p:spPr>
          <a:xfrm rot="10800000">
            <a:off x="5143504" y="1414492"/>
            <a:ext cx="2143140" cy="500066"/>
          </a:xfrm>
          <a:prstGeom prst="arc">
            <a:avLst>
              <a:gd name="adj1" fmla="val 10890649"/>
              <a:gd name="adj2" fmla="val 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9" name="Прямая соединительная линия 98"/>
          <p:cNvCxnSpPr/>
          <p:nvPr/>
        </p:nvCxnSpPr>
        <p:spPr>
          <a:xfrm>
            <a:off x="3071802" y="3573592"/>
            <a:ext cx="428628" cy="15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0" name="Прямая соединительная линия 99"/>
          <p:cNvCxnSpPr/>
          <p:nvPr/>
        </p:nvCxnSpPr>
        <p:spPr>
          <a:xfrm>
            <a:off x="3500430" y="3573592"/>
            <a:ext cx="428628" cy="15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1" name="Прямая соединительная линия 100"/>
          <p:cNvCxnSpPr/>
          <p:nvPr/>
        </p:nvCxnSpPr>
        <p:spPr>
          <a:xfrm>
            <a:off x="3929058" y="3573592"/>
            <a:ext cx="428628" cy="15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2" name="Прямая соединительная линия 101"/>
          <p:cNvCxnSpPr/>
          <p:nvPr/>
        </p:nvCxnSpPr>
        <p:spPr>
          <a:xfrm>
            <a:off x="4357686" y="3573592"/>
            <a:ext cx="428628" cy="15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3" name="Прямая соединительная линия 102"/>
          <p:cNvCxnSpPr/>
          <p:nvPr/>
        </p:nvCxnSpPr>
        <p:spPr>
          <a:xfrm>
            <a:off x="4786314" y="3573592"/>
            <a:ext cx="428628" cy="15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103"/>
          <p:cNvCxnSpPr/>
          <p:nvPr/>
        </p:nvCxnSpPr>
        <p:spPr>
          <a:xfrm>
            <a:off x="5214942" y="3573592"/>
            <a:ext cx="428628" cy="15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5" name="Прямая соединительная линия 104"/>
          <p:cNvCxnSpPr/>
          <p:nvPr/>
        </p:nvCxnSpPr>
        <p:spPr>
          <a:xfrm>
            <a:off x="5643570" y="3573592"/>
            <a:ext cx="428628" cy="15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/>
          <p:cNvCxnSpPr/>
          <p:nvPr/>
        </p:nvCxnSpPr>
        <p:spPr>
          <a:xfrm flipV="1">
            <a:off x="6072198" y="3573592"/>
            <a:ext cx="428628" cy="2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/>
          <p:cNvCxnSpPr/>
          <p:nvPr/>
        </p:nvCxnSpPr>
        <p:spPr>
          <a:xfrm rot="5400000" flipH="1" flipV="1">
            <a:off x="3429786" y="357279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/>
          <p:cNvCxnSpPr/>
          <p:nvPr/>
        </p:nvCxnSpPr>
        <p:spPr>
          <a:xfrm rot="5400000" flipH="1" flipV="1">
            <a:off x="3858414" y="357279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108"/>
          <p:cNvCxnSpPr/>
          <p:nvPr/>
        </p:nvCxnSpPr>
        <p:spPr>
          <a:xfrm rot="5400000" flipH="1" flipV="1">
            <a:off x="4287042" y="357279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0" name="Прямая соединительная линия 109"/>
          <p:cNvCxnSpPr/>
          <p:nvPr/>
        </p:nvCxnSpPr>
        <p:spPr>
          <a:xfrm rot="5400000" flipH="1" flipV="1">
            <a:off x="4715670" y="357279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1" name="Прямая соединительная линия 110"/>
          <p:cNvCxnSpPr/>
          <p:nvPr/>
        </p:nvCxnSpPr>
        <p:spPr>
          <a:xfrm rot="5400000" flipH="1" flipV="1">
            <a:off x="5144298" y="357279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" name="Прямая соединительная линия 111"/>
          <p:cNvCxnSpPr/>
          <p:nvPr/>
        </p:nvCxnSpPr>
        <p:spPr>
          <a:xfrm rot="5400000" flipH="1" flipV="1">
            <a:off x="5572926" y="357279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3" name="Прямая соединительная линия 112"/>
          <p:cNvCxnSpPr/>
          <p:nvPr/>
        </p:nvCxnSpPr>
        <p:spPr>
          <a:xfrm rot="5400000" flipH="1" flipV="1">
            <a:off x="6001554" y="357279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4" name="Прямая соединительная линия 113"/>
          <p:cNvCxnSpPr/>
          <p:nvPr/>
        </p:nvCxnSpPr>
        <p:spPr>
          <a:xfrm rot="5400000" flipH="1" flipV="1">
            <a:off x="6430182" y="3572798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5" name="TextBox 114"/>
          <p:cNvSpPr txBox="1"/>
          <p:nvPr/>
        </p:nvSpPr>
        <p:spPr>
          <a:xfrm>
            <a:off x="2928926" y="3144964"/>
            <a:ext cx="3129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Arial" pitchFamily="34" charset="0"/>
                <a:ea typeface="Adobe Fan Heiti Std B" pitchFamily="34" charset="-128"/>
                <a:cs typeface="Arial" pitchFamily="34" charset="0"/>
              </a:rPr>
              <a:t>.</a:t>
            </a:r>
            <a:endParaRPr lang="ru-RU" sz="3600" dirty="0">
              <a:latin typeface="Arial" pitchFamily="34" charset="0"/>
              <a:ea typeface="Adobe Fan Heiti Std B" pitchFamily="34" charset="-128"/>
              <a:cs typeface="Arial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2500298" y="2057434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8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6084168" y="2057434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5286380" y="4002220"/>
            <a:ext cx="312906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5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9" name="Прямая соединительная линия 118"/>
          <p:cNvCxnSpPr/>
          <p:nvPr/>
        </p:nvCxnSpPr>
        <p:spPr>
          <a:xfrm rot="5400000" flipH="1" flipV="1">
            <a:off x="2572530" y="1628012"/>
            <a:ext cx="14287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0" name="TextBox 119"/>
          <p:cNvSpPr txBox="1"/>
          <p:nvPr/>
        </p:nvSpPr>
        <p:spPr>
          <a:xfrm>
            <a:off x="2143108" y="277181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1" name="Рисунок 1"/>
          <p:cNvPicPr>
            <a:picLocks noChangeAspect="1"/>
          </p:cNvPicPr>
          <p:nvPr/>
        </p:nvPicPr>
        <p:blipFill>
          <a:blip r:embed="rId4" cstate="print"/>
          <a:srcRect l="77603" t="77223" r="3832" b="6508"/>
          <a:stretch>
            <a:fillRect/>
          </a:stretch>
        </p:blipFill>
        <p:spPr bwMode="auto">
          <a:xfrm rot="10800000">
            <a:off x="1928794" y="2528982"/>
            <a:ext cx="138425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" name="TextBox 121"/>
          <p:cNvSpPr txBox="1"/>
          <p:nvPr/>
        </p:nvSpPr>
        <p:spPr>
          <a:xfrm>
            <a:off x="1907704" y="2456252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2437626" y="2456252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2193456" y="2427734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2693522" y="2470125"/>
            <a:ext cx="620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= 8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6473890" y="2728894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7" name="Рисунок 1"/>
          <p:cNvPicPr>
            <a:picLocks noChangeAspect="1"/>
          </p:cNvPicPr>
          <p:nvPr/>
        </p:nvPicPr>
        <p:blipFill>
          <a:blip r:embed="rId4" cstate="print"/>
          <a:srcRect l="77603" t="77223" r="3832" b="6508"/>
          <a:stretch>
            <a:fillRect/>
          </a:stretch>
        </p:blipFill>
        <p:spPr bwMode="auto">
          <a:xfrm rot="10800000">
            <a:off x="6115560" y="2486062"/>
            <a:ext cx="138425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" name="TextBox 127"/>
          <p:cNvSpPr txBox="1"/>
          <p:nvPr/>
        </p:nvSpPr>
        <p:spPr>
          <a:xfrm>
            <a:off x="6084168" y="2398117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6614090" y="2398117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324320" y="2369598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6878759" y="2398117"/>
            <a:ext cx="620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= 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4338160" y="467368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" name="Рисунок 1"/>
          <p:cNvPicPr>
            <a:picLocks noChangeAspect="1"/>
          </p:cNvPicPr>
          <p:nvPr/>
        </p:nvPicPr>
        <p:blipFill>
          <a:blip r:embed="rId4" cstate="print"/>
          <a:srcRect l="77603" t="77223" r="3832" b="6508"/>
          <a:stretch>
            <a:fillRect/>
          </a:stretch>
        </p:blipFill>
        <p:spPr bwMode="auto">
          <a:xfrm rot="10800000">
            <a:off x="4123846" y="4430848"/>
            <a:ext cx="1384258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" name="TextBox 133"/>
          <p:cNvSpPr txBox="1"/>
          <p:nvPr/>
        </p:nvSpPr>
        <p:spPr>
          <a:xfrm>
            <a:off x="4096131" y="4371552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4626053" y="4371552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4338160" y="4330833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4852663" y="4371950"/>
            <a:ext cx="620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= 5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136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3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3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5" dur="500" autoRev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6" dur="500" autoRev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77" dur="500" autoRev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autoRev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1" fill="hold">
                      <p:stCondLst>
                        <p:cond delay="indefinite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6" fill="hold">
                      <p:stCondLst>
                        <p:cond delay="indefinite"/>
                      </p:stCondLst>
                      <p:childTnLst>
                        <p:par>
                          <p:cTn id="327" fill="hold">
                            <p:stCondLst>
                              <p:cond delay="0"/>
                            </p:stCondLst>
                            <p:childTnLst>
                              <p:par>
                                <p:cTn id="32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4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36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36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4" fill="hold">
                      <p:stCondLst>
                        <p:cond delay="indefinite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0" fill="hold">
                      <p:stCondLst>
                        <p:cond delay="indefinite"/>
                      </p:stCondLst>
                      <p:childTnLst>
                        <p:par>
                          <p:cTn id="381" fill="hold">
                            <p:stCondLst>
                              <p:cond delay="0"/>
                            </p:stCondLst>
                            <p:childTnLst>
                              <p:par>
                                <p:cTn id="38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6" fill="hold">
                      <p:stCondLst>
                        <p:cond delay="indefinite"/>
                      </p:stCondLst>
                      <p:childTnLst>
                        <p:par>
                          <p:cTn id="387" fill="hold">
                            <p:stCondLst>
                              <p:cond delay="0"/>
                            </p:stCondLst>
                            <p:childTnLst>
                              <p:par>
                                <p:cTn id="388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7" fill="hold">
                      <p:stCondLst>
                        <p:cond delay="indefinite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0" dur="500" autoRev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1" dur="500" autoRev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2" dur="500" autoRev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3" dur="500" autoRev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6600"/>
                                      </p:to>
                                    </p:animClr>
                                    <p:set>
                                      <p:cBhvr>
                                        <p:cTn id="40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9" fill="hold">
                      <p:stCondLst>
                        <p:cond delay="indefinite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6600"/>
                                      </p:to>
                                    </p:animClr>
                                    <p:set>
                                      <p:cBhvr>
                                        <p:cTn id="41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4" fill="hold">
                      <p:stCondLst>
                        <p:cond delay="indefinite"/>
                      </p:stCondLst>
                      <p:childTnLst>
                        <p:par>
                          <p:cTn id="415" fill="hold">
                            <p:stCondLst>
                              <p:cond delay="0"/>
                            </p:stCondLst>
                            <p:childTnLst>
                              <p:par>
                                <p:cTn id="416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6600"/>
                                      </p:to>
                                    </p:animClr>
                                    <p:set>
                                      <p:cBhvr>
                                        <p:cTn id="41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9" fill="hold">
                      <p:stCondLst>
                        <p:cond delay="indefinite"/>
                      </p:stCondLst>
                      <p:childTnLst>
                        <p:par>
                          <p:cTn id="420" fill="hold">
                            <p:stCondLst>
                              <p:cond delay="0"/>
                            </p:stCondLst>
                            <p:childTnLst>
                              <p:par>
                                <p:cTn id="42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6600"/>
                                      </p:to>
                                    </p:animClr>
                                    <p:set>
                                      <p:cBhvr>
                                        <p:cTn id="4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4" fill="hold">
                      <p:stCondLst>
                        <p:cond delay="indefinite"/>
                      </p:stCondLst>
                      <p:childTnLst>
                        <p:par>
                          <p:cTn id="425" fill="hold">
                            <p:stCondLst>
                              <p:cond delay="0"/>
                            </p:stCondLst>
                            <p:childTnLst>
                              <p:par>
                                <p:cTn id="426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6600"/>
                                      </p:to>
                                    </p:animClr>
                                    <p:set>
                                      <p:cBhvr>
                                        <p:cTn id="4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9" fill="hold">
                      <p:stCondLst>
                        <p:cond delay="indefinite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>
                      <p:stCondLst>
                        <p:cond delay="indefinite"/>
                      </p:stCondLst>
                      <p:childTnLst>
                        <p:par>
                          <p:cTn id="444" fill="hold">
                            <p:stCondLst>
                              <p:cond delay="0"/>
                            </p:stCondLst>
                            <p:childTnLst>
                              <p:par>
                                <p:cTn id="44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3" fill="hold">
                      <p:stCondLst>
                        <p:cond delay="indefinite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8" fill="hold">
                      <p:stCondLst>
                        <p:cond delay="indefinite"/>
                      </p:stCondLst>
                      <p:childTnLst>
                        <p:par>
                          <p:cTn id="519" fill="hold">
                            <p:stCondLst>
                              <p:cond delay="0"/>
                            </p:stCondLst>
                            <p:childTnLst>
                              <p:par>
                                <p:cTn id="52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3" fill="hold">
                      <p:stCondLst>
                        <p:cond delay="indefinite"/>
                      </p:stCondLst>
                      <p:childTnLst>
                        <p:par>
                          <p:cTn id="524" fill="hold">
                            <p:stCondLst>
                              <p:cond delay="0"/>
                            </p:stCondLst>
                            <p:childTnLst>
                              <p:par>
                                <p:cTn id="52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8" fill="hold">
                      <p:stCondLst>
                        <p:cond delay="indefinite"/>
                      </p:stCondLst>
                      <p:childTnLst>
                        <p:par>
                          <p:cTn id="529" fill="hold">
                            <p:stCondLst>
                              <p:cond delay="0"/>
                            </p:stCondLst>
                            <p:childTnLst>
                              <p:par>
                                <p:cTn id="53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3" fill="hold">
                      <p:stCondLst>
                        <p:cond delay="indefinite"/>
                      </p:stCondLst>
                      <p:childTnLst>
                        <p:par>
                          <p:cTn id="534" fill="hold">
                            <p:stCondLst>
                              <p:cond delay="0"/>
                            </p:stCondLst>
                            <p:childTnLst>
                              <p:par>
                                <p:cTn id="53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8" fill="hold">
                      <p:stCondLst>
                        <p:cond delay="indefinite"/>
                      </p:stCondLst>
                      <p:childTnLst>
                        <p:par>
                          <p:cTn id="539" fill="hold">
                            <p:stCondLst>
                              <p:cond delay="0"/>
                            </p:stCondLst>
                            <p:childTnLst>
                              <p:par>
                                <p:cTn id="54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3" fill="hold">
                      <p:stCondLst>
                        <p:cond delay="indefinite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8" fill="hold">
                      <p:stCondLst>
                        <p:cond delay="indefinite"/>
                      </p:stCondLst>
                      <p:childTnLst>
                        <p:par>
                          <p:cTn id="549" fill="hold">
                            <p:stCondLst>
                              <p:cond delay="0"/>
                            </p:stCondLst>
                            <p:childTnLst>
                              <p:par>
                                <p:cTn id="55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3" fill="hold">
                      <p:stCondLst>
                        <p:cond delay="indefinite"/>
                      </p:stCondLst>
                      <p:childTnLst>
                        <p:par>
                          <p:cTn id="554" fill="hold">
                            <p:stCondLst>
                              <p:cond delay="0"/>
                            </p:stCondLst>
                            <p:childTnLst>
                              <p:par>
                                <p:cTn id="55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8" fill="hold">
                      <p:stCondLst>
                        <p:cond delay="indefinite"/>
                      </p:stCondLst>
                      <p:childTnLst>
                        <p:par>
                          <p:cTn id="559" fill="hold">
                            <p:stCondLst>
                              <p:cond delay="0"/>
                            </p:stCondLst>
                            <p:childTnLst>
                              <p:par>
                                <p:cTn id="56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4" fill="hold">
                      <p:stCondLst>
                        <p:cond delay="indefinite"/>
                      </p:stCondLst>
                      <p:childTnLst>
                        <p:par>
                          <p:cTn id="565" fill="hold">
                            <p:stCondLst>
                              <p:cond delay="0"/>
                            </p:stCondLst>
                            <p:childTnLst>
                              <p:par>
                                <p:cTn id="56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0" fill="hold">
                      <p:stCondLst>
                        <p:cond delay="indefinite"/>
                      </p:stCondLst>
                      <p:childTnLst>
                        <p:par>
                          <p:cTn id="571" fill="hold">
                            <p:stCondLst>
                              <p:cond delay="0"/>
                            </p:stCondLst>
                            <p:childTnLst>
                              <p:par>
                                <p:cTn id="57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5" fill="hold">
                      <p:stCondLst>
                        <p:cond delay="indefinite"/>
                      </p:stCondLst>
                      <p:childTnLst>
                        <p:par>
                          <p:cTn id="576" fill="hold">
                            <p:stCondLst>
                              <p:cond delay="0"/>
                            </p:stCondLst>
                            <p:childTnLst>
                              <p:par>
                                <p:cTn id="57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57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0" fill="hold">
                      <p:stCondLst>
                        <p:cond delay="indefinite"/>
                      </p:stCondLst>
                      <p:childTnLst>
                        <p:par>
                          <p:cTn id="581" fill="hold">
                            <p:stCondLst>
                              <p:cond delay="0"/>
                            </p:stCondLst>
                            <p:childTnLst>
                              <p:par>
                                <p:cTn id="58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5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5" fill="hold">
                      <p:stCondLst>
                        <p:cond delay="indefinite"/>
                      </p:stCondLst>
                      <p:childTnLst>
                        <p:par>
                          <p:cTn id="586" fill="hold">
                            <p:stCondLst>
                              <p:cond delay="0"/>
                            </p:stCondLst>
                            <p:childTnLst>
                              <p:par>
                                <p:cTn id="58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58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0" fill="hold">
                      <p:stCondLst>
                        <p:cond delay="indefinite"/>
                      </p:stCondLst>
                      <p:childTnLst>
                        <p:par>
                          <p:cTn id="591" fill="hold">
                            <p:stCondLst>
                              <p:cond delay="0"/>
                            </p:stCondLst>
                            <p:childTnLst>
                              <p:par>
                                <p:cTn id="59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6" fill="hold">
                      <p:stCondLst>
                        <p:cond delay="indefinite"/>
                      </p:stCondLst>
                      <p:childTnLst>
                        <p:par>
                          <p:cTn id="597" fill="hold">
                            <p:stCondLst>
                              <p:cond delay="0"/>
                            </p:stCondLst>
                            <p:childTnLst>
                              <p:par>
                                <p:cTn id="59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2" fill="hold">
                      <p:stCondLst>
                        <p:cond delay="indefinite"/>
                      </p:stCondLst>
                      <p:childTnLst>
                        <p:par>
                          <p:cTn id="603" fill="hold">
                            <p:stCondLst>
                              <p:cond delay="0"/>
                            </p:stCondLst>
                            <p:childTnLst>
                              <p:par>
                                <p:cTn id="60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8" fill="hold">
                      <p:stCondLst>
                        <p:cond delay="indefinite"/>
                      </p:stCondLst>
                      <p:childTnLst>
                        <p:par>
                          <p:cTn id="609" fill="hold">
                            <p:stCondLst>
                              <p:cond delay="0"/>
                            </p:stCondLst>
                            <p:childTnLst>
                              <p:par>
                                <p:cTn id="6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3" fill="hold">
                      <p:stCondLst>
                        <p:cond delay="indefinite"/>
                      </p:stCondLst>
                      <p:childTnLst>
                        <p:par>
                          <p:cTn id="614" fill="hold">
                            <p:stCondLst>
                              <p:cond delay="0"/>
                            </p:stCondLst>
                            <p:childTnLst>
                              <p:par>
                                <p:cTn id="6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9" fill="hold">
                      <p:stCondLst>
                        <p:cond delay="indefinite"/>
                      </p:stCondLst>
                      <p:childTnLst>
                        <p:par>
                          <p:cTn id="620" fill="hold">
                            <p:stCondLst>
                              <p:cond delay="0"/>
                            </p:stCondLst>
                            <p:childTnLst>
                              <p:par>
                                <p:cTn id="621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2" dur="500" autoRev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3" dur="500" autoRev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4" dur="500" autoRev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5" dur="500" autoRev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6" fill="hold">
                      <p:stCondLst>
                        <p:cond delay="indefinite"/>
                      </p:stCondLst>
                      <p:childTnLst>
                        <p:par>
                          <p:cTn id="627" fill="hold">
                            <p:stCondLst>
                              <p:cond delay="0"/>
                            </p:stCondLst>
                            <p:childTnLst>
                              <p:par>
                                <p:cTn id="62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63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1" fill="hold">
                      <p:stCondLst>
                        <p:cond delay="indefinite"/>
                      </p:stCondLst>
                      <p:childTnLst>
                        <p:par>
                          <p:cTn id="632" fill="hold">
                            <p:stCondLst>
                              <p:cond delay="0"/>
                            </p:stCondLst>
                            <p:childTnLst>
                              <p:par>
                                <p:cTn id="63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63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6" fill="hold">
                      <p:stCondLst>
                        <p:cond delay="indefinite"/>
                      </p:stCondLst>
                      <p:childTnLst>
                        <p:par>
                          <p:cTn id="637" fill="hold">
                            <p:stCondLst>
                              <p:cond delay="0"/>
                            </p:stCondLst>
                            <p:childTnLst>
                              <p:par>
                                <p:cTn id="63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64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1" fill="hold">
                      <p:stCondLst>
                        <p:cond delay="indefinite"/>
                      </p:stCondLst>
                      <p:childTnLst>
                        <p:par>
                          <p:cTn id="642" fill="hold">
                            <p:stCondLst>
                              <p:cond delay="0"/>
                            </p:stCondLst>
                            <p:childTnLst>
                              <p:par>
                                <p:cTn id="64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64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6" fill="hold">
                      <p:stCondLst>
                        <p:cond delay="indefinite"/>
                      </p:stCondLst>
                      <p:childTnLst>
                        <p:par>
                          <p:cTn id="647" fill="hold">
                            <p:stCondLst>
                              <p:cond delay="0"/>
                            </p:stCondLst>
                            <p:childTnLst>
                              <p:par>
                                <p:cTn id="64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65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1" fill="hold">
                      <p:stCondLst>
                        <p:cond delay="indefinite"/>
                      </p:stCondLst>
                      <p:childTnLst>
                        <p:par>
                          <p:cTn id="652" fill="hold">
                            <p:stCondLst>
                              <p:cond delay="0"/>
                            </p:stCondLst>
                            <p:childTnLst>
                              <p:par>
                                <p:cTn id="65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9" fill="hold">
                      <p:stCondLst>
                        <p:cond delay="indefinite"/>
                      </p:stCondLst>
                      <p:childTnLst>
                        <p:par>
                          <p:cTn id="660" fill="hold">
                            <p:stCondLst>
                              <p:cond delay="0"/>
                            </p:stCondLst>
                            <p:childTnLst>
                              <p:par>
                                <p:cTn id="66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5" fill="hold">
                      <p:stCondLst>
                        <p:cond delay="indefinite"/>
                      </p:stCondLst>
                      <p:childTnLst>
                        <p:par>
                          <p:cTn id="666" fill="hold">
                            <p:stCondLst>
                              <p:cond delay="0"/>
                            </p:stCondLst>
                            <p:childTnLst>
                              <p:par>
                                <p:cTn id="66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1" fill="hold">
                      <p:stCondLst>
                        <p:cond delay="indefinite"/>
                      </p:stCondLst>
                      <p:childTnLst>
                        <p:par>
                          <p:cTn id="672" fill="hold">
                            <p:stCondLst>
                              <p:cond delay="0"/>
                            </p:stCondLst>
                            <p:childTnLst>
                              <p:par>
                                <p:cTn id="6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2" grpId="0" animBg="1"/>
      <p:bldP spid="42" grpId="1" animBg="1"/>
      <p:bldP spid="42" grpId="2" animBg="1"/>
      <p:bldP spid="43" grpId="0" animBg="1"/>
      <p:bldP spid="45" grpId="0" animBg="1"/>
      <p:bldP spid="46" grpId="0" animBg="1"/>
      <p:bldP spid="47" grpId="0" animBg="1"/>
      <p:bldP spid="47" grpId="1" animBg="1"/>
      <p:bldP spid="47" grpId="2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3" grpId="1" animBg="1"/>
      <p:bldP spid="53" grpId="2" animBg="1"/>
      <p:bldP spid="81" grpId="0"/>
      <p:bldP spid="82" grpId="0" animBg="1"/>
      <p:bldP spid="97" grpId="0"/>
      <p:bldP spid="98" grpId="0" animBg="1"/>
      <p:bldP spid="115" grpId="0"/>
      <p:bldP spid="116" grpId="0" animBg="1"/>
      <p:bldP spid="117" grpId="0" animBg="1"/>
      <p:bldP spid="118" grpId="0" animBg="1"/>
      <p:bldP spid="120" grpId="0"/>
      <p:bldP spid="122" grpId="0"/>
      <p:bldP spid="123" grpId="0"/>
      <p:bldP spid="124" grpId="0"/>
      <p:bldP spid="125" grpId="0"/>
      <p:bldP spid="126" grpId="0"/>
      <p:bldP spid="128" grpId="0"/>
      <p:bldP spid="129" grpId="0"/>
      <p:bldP spid="130" grpId="0"/>
      <p:bldP spid="131" grpId="0"/>
      <p:bldP spid="132" grpId="0"/>
      <p:bldP spid="134" grpId="0"/>
      <p:bldP spid="135" grpId="0"/>
      <p:bldP spid="136" grpId="0"/>
      <p:bldP spid="1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Рисунок 7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33" name="Заголовок 1"/>
          <p:cNvSpPr txBox="1">
            <a:spLocks/>
          </p:cNvSpPr>
          <p:nvPr/>
        </p:nvSpPr>
        <p:spPr>
          <a:xfrm>
            <a:off x="0" y="-205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Доповни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числа до 9, 8, 7, 6, 5, 4, 3.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8" name="TextBox 137"/>
          <p:cNvSpPr txBox="1"/>
          <p:nvPr/>
        </p:nvSpPr>
        <p:spPr>
          <a:xfrm>
            <a:off x="2108625" y="1614734"/>
            <a:ext cx="2031325" cy="255454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5 +    = 9 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   + 3 = 9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8 +    = 9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   + 7 = 9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1 +    = 9  </a:t>
            </a:r>
            <a:endParaRPr 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2702253" y="1588564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4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2153360" y="2130991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32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2801432" y="2571750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2133604" y="3067095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2781676" y="3571151"/>
            <a:ext cx="321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2086633" y="1601381"/>
            <a:ext cx="2053318" cy="255454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1 +    = 8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   + 5 = 8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6 +    = 8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   + 4 = 8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   + </a:t>
            </a:r>
            <a:r>
              <a:rPr lang="ru-RU" sz="3200" i="1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ru-RU" sz="3200" i="1" dirty="0" smtClean="0">
                <a:latin typeface="Arial" pitchFamily="34" charset="0"/>
                <a:cs typeface="Arial" pitchFamily="34" charset="0"/>
              </a:rPr>
              <a:t>= 8</a:t>
            </a:r>
          </a:p>
        </p:txBody>
      </p:sp>
      <p:sp>
        <p:nvSpPr>
          <p:cNvPr id="145" name="TextBox 144"/>
          <p:cNvSpPr txBox="1"/>
          <p:nvPr/>
        </p:nvSpPr>
        <p:spPr>
          <a:xfrm>
            <a:off x="2781676" y="1612713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2086632" y="2070565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2781676" y="2586265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2061596" y="3052873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2061596" y="3554253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2081318" y="1601381"/>
            <a:ext cx="2058633" cy="255454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5 +    = 7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   + 4 = 7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6 +    = 7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4 +    = 7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   + 6 = 7</a:t>
            </a:r>
            <a:endParaRPr 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2781676" y="1580017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113848" y="207682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2061596" y="3540919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2761920" y="301292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2781676" y="2580880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2088294" y="1601381"/>
            <a:ext cx="2051658" cy="255454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3 +    = 6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   + 2 = 6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5 +    = 6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   + 4 = 6</a:t>
            </a:r>
          </a:p>
          <a:p>
            <a:r>
              <a:rPr lang="ru-RU" sz="3200" i="1" dirty="0" smtClean="0">
                <a:latin typeface="Arial" pitchFamily="34" charset="0"/>
                <a:cs typeface="Arial" pitchFamily="34" charset="0"/>
              </a:rPr>
              <a:t>1 +    = 6</a:t>
            </a:r>
            <a:endParaRPr 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2795194" y="1607779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2075114" y="207072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2795194" y="2543883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2094870" y="3056650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2742942" y="3551995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6" name="Рисунок 7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4240" y="566291"/>
            <a:ext cx="1393604" cy="4566877"/>
          </a:xfrm>
          <a:prstGeom prst="rect">
            <a:avLst/>
          </a:prstGeom>
        </p:spPr>
      </p:pic>
      <p:sp>
        <p:nvSpPr>
          <p:cNvPr id="77" name="TextBox 76"/>
          <p:cNvSpPr txBox="1">
            <a:spLocks noChangeArrowheads="1"/>
          </p:cNvSpPr>
          <p:nvPr/>
        </p:nvSpPr>
        <p:spPr bwMode="auto">
          <a:xfrm>
            <a:off x="6643864" y="2114123"/>
            <a:ext cx="4438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>
            <a:spLocks noChangeArrowheads="1"/>
          </p:cNvSpPr>
          <p:nvPr/>
        </p:nvSpPr>
        <p:spPr bwMode="auto">
          <a:xfrm>
            <a:off x="6624316" y="2576556"/>
            <a:ext cx="5425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Box 78"/>
          <p:cNvSpPr txBox="1">
            <a:spLocks noChangeArrowheads="1"/>
          </p:cNvSpPr>
          <p:nvPr/>
        </p:nvSpPr>
        <p:spPr bwMode="auto">
          <a:xfrm>
            <a:off x="6620734" y="3023973"/>
            <a:ext cx="4451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79"/>
          <p:cNvSpPr txBox="1">
            <a:spLocks noChangeArrowheads="1"/>
          </p:cNvSpPr>
          <p:nvPr/>
        </p:nvSpPr>
        <p:spPr bwMode="auto">
          <a:xfrm>
            <a:off x="6621261" y="3483056"/>
            <a:ext cx="4848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Box 80"/>
          <p:cNvSpPr txBox="1">
            <a:spLocks noChangeArrowheads="1"/>
          </p:cNvSpPr>
          <p:nvPr/>
        </p:nvSpPr>
        <p:spPr bwMode="auto">
          <a:xfrm>
            <a:off x="6611495" y="3920915"/>
            <a:ext cx="4040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Box 81"/>
          <p:cNvSpPr txBox="1">
            <a:spLocks noChangeArrowheads="1"/>
          </p:cNvSpPr>
          <p:nvPr/>
        </p:nvSpPr>
        <p:spPr bwMode="auto">
          <a:xfrm>
            <a:off x="6640731" y="4402368"/>
            <a:ext cx="4194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2"/>
          <p:cNvSpPr txBox="1">
            <a:spLocks noChangeArrowheads="1"/>
          </p:cNvSpPr>
          <p:nvPr/>
        </p:nvSpPr>
        <p:spPr bwMode="auto">
          <a:xfrm>
            <a:off x="6626803" y="1655040"/>
            <a:ext cx="3630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7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>
            <a:spLocks noChangeArrowheads="1"/>
          </p:cNvSpPr>
          <p:nvPr/>
        </p:nvSpPr>
        <p:spPr bwMode="auto">
          <a:xfrm>
            <a:off x="6604614" y="1226531"/>
            <a:ext cx="4194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8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TextBox 84"/>
          <p:cNvSpPr txBox="1">
            <a:spLocks noChangeArrowheads="1"/>
          </p:cNvSpPr>
          <p:nvPr/>
        </p:nvSpPr>
        <p:spPr bwMode="auto">
          <a:xfrm>
            <a:off x="6129187" y="1226531"/>
            <a:ext cx="44745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5"/>
          <p:cNvSpPr txBox="1">
            <a:spLocks noChangeArrowheads="1"/>
          </p:cNvSpPr>
          <p:nvPr/>
        </p:nvSpPr>
        <p:spPr bwMode="auto">
          <a:xfrm>
            <a:off x="6130828" y="1659489"/>
            <a:ext cx="44745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Box 86"/>
          <p:cNvSpPr txBox="1">
            <a:spLocks noChangeArrowheads="1"/>
          </p:cNvSpPr>
          <p:nvPr/>
        </p:nvSpPr>
        <p:spPr bwMode="auto">
          <a:xfrm>
            <a:off x="6126351" y="2114124"/>
            <a:ext cx="44617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TextBox 87"/>
          <p:cNvSpPr txBox="1">
            <a:spLocks noChangeArrowheads="1"/>
          </p:cNvSpPr>
          <p:nvPr/>
        </p:nvSpPr>
        <p:spPr bwMode="auto">
          <a:xfrm>
            <a:off x="6120918" y="2576557"/>
            <a:ext cx="44617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Box 88"/>
          <p:cNvSpPr txBox="1">
            <a:spLocks noChangeArrowheads="1"/>
          </p:cNvSpPr>
          <p:nvPr/>
        </p:nvSpPr>
        <p:spPr bwMode="auto">
          <a:xfrm>
            <a:off x="6128842" y="3037402"/>
            <a:ext cx="42572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TextBox 89"/>
          <p:cNvSpPr txBox="1">
            <a:spLocks noChangeArrowheads="1"/>
          </p:cNvSpPr>
          <p:nvPr/>
        </p:nvSpPr>
        <p:spPr bwMode="auto">
          <a:xfrm>
            <a:off x="6120009" y="3483056"/>
            <a:ext cx="42572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TextBox 90"/>
          <p:cNvSpPr txBox="1">
            <a:spLocks noChangeArrowheads="1"/>
          </p:cNvSpPr>
          <p:nvPr/>
        </p:nvSpPr>
        <p:spPr bwMode="auto">
          <a:xfrm>
            <a:off x="6127206" y="3942139"/>
            <a:ext cx="42572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91"/>
          <p:cNvSpPr txBox="1">
            <a:spLocks noChangeArrowheads="1"/>
          </p:cNvSpPr>
          <p:nvPr/>
        </p:nvSpPr>
        <p:spPr bwMode="auto">
          <a:xfrm>
            <a:off x="6119937" y="4402368"/>
            <a:ext cx="41945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8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3" name="Рисунок 9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9838" y="881980"/>
            <a:ext cx="1314450" cy="4210050"/>
          </a:xfrm>
          <a:prstGeom prst="rect">
            <a:avLst/>
          </a:prstGeom>
        </p:spPr>
      </p:pic>
      <p:sp>
        <p:nvSpPr>
          <p:cNvPr id="94" name="TextBox 93"/>
          <p:cNvSpPr txBox="1">
            <a:spLocks noChangeArrowheads="1"/>
          </p:cNvSpPr>
          <p:nvPr/>
        </p:nvSpPr>
        <p:spPr bwMode="auto">
          <a:xfrm>
            <a:off x="6018036" y="1599196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TextBox 94"/>
          <p:cNvSpPr txBox="1">
            <a:spLocks noChangeArrowheads="1"/>
          </p:cNvSpPr>
          <p:nvPr/>
        </p:nvSpPr>
        <p:spPr bwMode="auto">
          <a:xfrm>
            <a:off x="6018036" y="2076513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TextBox 95"/>
          <p:cNvSpPr txBox="1">
            <a:spLocks noChangeArrowheads="1"/>
          </p:cNvSpPr>
          <p:nvPr/>
        </p:nvSpPr>
        <p:spPr bwMode="auto">
          <a:xfrm>
            <a:off x="6013056" y="2512835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" name="TextBox 96"/>
          <p:cNvSpPr txBox="1">
            <a:spLocks noChangeArrowheads="1"/>
          </p:cNvSpPr>
          <p:nvPr/>
        </p:nvSpPr>
        <p:spPr bwMode="auto">
          <a:xfrm>
            <a:off x="6012898" y="2960334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8" name="TextBox 97"/>
          <p:cNvSpPr txBox="1">
            <a:spLocks noChangeArrowheads="1"/>
          </p:cNvSpPr>
          <p:nvPr/>
        </p:nvSpPr>
        <p:spPr bwMode="auto">
          <a:xfrm>
            <a:off x="6002710" y="3422034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TextBox 98"/>
          <p:cNvSpPr txBox="1">
            <a:spLocks noChangeArrowheads="1"/>
          </p:cNvSpPr>
          <p:nvPr/>
        </p:nvSpPr>
        <p:spPr bwMode="auto">
          <a:xfrm>
            <a:off x="6004113" y="3903452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TextBox 99"/>
          <p:cNvSpPr txBox="1">
            <a:spLocks noChangeArrowheads="1"/>
          </p:cNvSpPr>
          <p:nvPr/>
        </p:nvSpPr>
        <p:spPr bwMode="auto">
          <a:xfrm>
            <a:off x="6524342" y="3903452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TextBox 100"/>
          <p:cNvSpPr txBox="1">
            <a:spLocks noChangeArrowheads="1"/>
          </p:cNvSpPr>
          <p:nvPr/>
        </p:nvSpPr>
        <p:spPr bwMode="auto">
          <a:xfrm>
            <a:off x="6524232" y="3422034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TextBox 101"/>
          <p:cNvSpPr txBox="1">
            <a:spLocks noChangeArrowheads="1"/>
          </p:cNvSpPr>
          <p:nvPr/>
        </p:nvSpPr>
        <p:spPr bwMode="auto">
          <a:xfrm>
            <a:off x="6534420" y="2960334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TextBox 102"/>
          <p:cNvSpPr txBox="1">
            <a:spLocks noChangeArrowheads="1"/>
          </p:cNvSpPr>
          <p:nvPr/>
        </p:nvSpPr>
        <p:spPr bwMode="auto">
          <a:xfrm>
            <a:off x="6544924" y="2512835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TextBox 103"/>
          <p:cNvSpPr txBox="1">
            <a:spLocks noChangeArrowheads="1"/>
          </p:cNvSpPr>
          <p:nvPr/>
        </p:nvSpPr>
        <p:spPr bwMode="auto">
          <a:xfrm>
            <a:off x="6535981" y="2074772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TextBox 104"/>
          <p:cNvSpPr txBox="1">
            <a:spLocks noChangeArrowheads="1"/>
          </p:cNvSpPr>
          <p:nvPr/>
        </p:nvSpPr>
        <p:spPr bwMode="auto">
          <a:xfrm>
            <a:off x="6555112" y="1597455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TextBox 105"/>
          <p:cNvSpPr txBox="1">
            <a:spLocks noChangeArrowheads="1"/>
          </p:cNvSpPr>
          <p:nvPr/>
        </p:nvSpPr>
        <p:spPr bwMode="auto">
          <a:xfrm>
            <a:off x="6524341" y="4335500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TextBox 106"/>
          <p:cNvSpPr txBox="1">
            <a:spLocks noChangeArrowheads="1"/>
          </p:cNvSpPr>
          <p:nvPr/>
        </p:nvSpPr>
        <p:spPr bwMode="auto">
          <a:xfrm>
            <a:off x="6014459" y="4335500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8" name="Рисунок 10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8144" y="1309067"/>
            <a:ext cx="1328183" cy="3812879"/>
          </a:xfrm>
          <a:prstGeom prst="rect">
            <a:avLst/>
          </a:prstGeom>
        </p:spPr>
      </p:pic>
      <p:sp>
        <p:nvSpPr>
          <p:cNvPr id="109" name="TextBox 108"/>
          <p:cNvSpPr txBox="1">
            <a:spLocks noChangeArrowheads="1"/>
          </p:cNvSpPr>
          <p:nvPr/>
        </p:nvSpPr>
        <p:spPr bwMode="auto">
          <a:xfrm>
            <a:off x="6514211" y="4280337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TextBox 109"/>
          <p:cNvSpPr txBox="1">
            <a:spLocks noChangeArrowheads="1"/>
          </p:cNvSpPr>
          <p:nvPr/>
        </p:nvSpPr>
        <p:spPr bwMode="auto">
          <a:xfrm>
            <a:off x="6530090" y="3848289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TextBox 110"/>
          <p:cNvSpPr txBox="1">
            <a:spLocks noChangeArrowheads="1"/>
          </p:cNvSpPr>
          <p:nvPr/>
        </p:nvSpPr>
        <p:spPr bwMode="auto">
          <a:xfrm>
            <a:off x="6531677" y="3416241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" name="TextBox 111"/>
          <p:cNvSpPr txBox="1">
            <a:spLocks noChangeArrowheads="1"/>
          </p:cNvSpPr>
          <p:nvPr/>
        </p:nvSpPr>
        <p:spPr bwMode="auto">
          <a:xfrm>
            <a:off x="6531677" y="2984193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TextBox 112"/>
          <p:cNvSpPr txBox="1">
            <a:spLocks noChangeArrowheads="1"/>
          </p:cNvSpPr>
          <p:nvPr/>
        </p:nvSpPr>
        <p:spPr bwMode="auto">
          <a:xfrm>
            <a:off x="6552369" y="2552145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TextBox 113"/>
          <p:cNvSpPr txBox="1">
            <a:spLocks noChangeArrowheads="1"/>
          </p:cNvSpPr>
          <p:nvPr/>
        </p:nvSpPr>
        <p:spPr bwMode="auto">
          <a:xfrm>
            <a:off x="6552369" y="2120097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5" name="TextBox 114"/>
          <p:cNvSpPr txBox="1">
            <a:spLocks noChangeArrowheads="1"/>
          </p:cNvSpPr>
          <p:nvPr/>
        </p:nvSpPr>
        <p:spPr bwMode="auto">
          <a:xfrm>
            <a:off x="6046905" y="2552145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6" name="TextBox 115"/>
          <p:cNvSpPr txBox="1">
            <a:spLocks noChangeArrowheads="1"/>
          </p:cNvSpPr>
          <p:nvPr/>
        </p:nvSpPr>
        <p:spPr bwMode="auto">
          <a:xfrm>
            <a:off x="6027621" y="3416241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TextBox 116"/>
          <p:cNvSpPr txBox="1">
            <a:spLocks noChangeArrowheads="1"/>
          </p:cNvSpPr>
          <p:nvPr/>
        </p:nvSpPr>
        <p:spPr bwMode="auto">
          <a:xfrm>
            <a:off x="6048313" y="4280337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TextBox 117"/>
          <p:cNvSpPr txBox="1">
            <a:spLocks noChangeArrowheads="1"/>
          </p:cNvSpPr>
          <p:nvPr/>
        </p:nvSpPr>
        <p:spPr bwMode="auto">
          <a:xfrm>
            <a:off x="6027621" y="2984193"/>
            <a:ext cx="4513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TextBox 118"/>
          <p:cNvSpPr txBox="1">
            <a:spLocks noChangeArrowheads="1"/>
          </p:cNvSpPr>
          <p:nvPr/>
        </p:nvSpPr>
        <p:spPr bwMode="auto">
          <a:xfrm>
            <a:off x="6048313" y="3848289"/>
            <a:ext cx="43064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TextBox 119"/>
          <p:cNvSpPr txBox="1">
            <a:spLocks noChangeArrowheads="1"/>
          </p:cNvSpPr>
          <p:nvPr/>
        </p:nvSpPr>
        <p:spPr bwMode="auto">
          <a:xfrm>
            <a:off x="6037320" y="2120097"/>
            <a:ext cx="4526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3600" i="1" dirty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1" name="Рисунок 1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3352" y="1909445"/>
            <a:ext cx="1241760" cy="3182585"/>
          </a:xfrm>
          <a:prstGeom prst="rect">
            <a:avLst/>
          </a:prstGeom>
        </p:spPr>
      </p:pic>
      <p:sp>
        <p:nvSpPr>
          <p:cNvPr id="122" name="Прямоугольник 121"/>
          <p:cNvSpPr/>
          <p:nvPr/>
        </p:nvSpPr>
        <p:spPr>
          <a:xfrm>
            <a:off x="6517810" y="2759435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Прямоугольник 122"/>
          <p:cNvSpPr/>
          <p:nvPr/>
        </p:nvSpPr>
        <p:spPr>
          <a:xfrm>
            <a:off x="6124669" y="3184258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Прямоугольник 123"/>
          <p:cNvSpPr/>
          <p:nvPr/>
        </p:nvSpPr>
        <p:spPr>
          <a:xfrm>
            <a:off x="6517810" y="3195217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5" name="Прямоугольник 124"/>
          <p:cNvSpPr/>
          <p:nvPr/>
        </p:nvSpPr>
        <p:spPr>
          <a:xfrm>
            <a:off x="6124670" y="3612886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Прямоугольник 125"/>
          <p:cNvSpPr/>
          <p:nvPr/>
        </p:nvSpPr>
        <p:spPr>
          <a:xfrm>
            <a:off x="6517810" y="3612886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127" name="Прямоугольник 126"/>
          <p:cNvSpPr/>
          <p:nvPr/>
        </p:nvSpPr>
        <p:spPr>
          <a:xfrm>
            <a:off x="6517810" y="4041514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6124671" y="4041513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9" name="Прямоугольник 128"/>
          <p:cNvSpPr/>
          <p:nvPr/>
        </p:nvSpPr>
        <p:spPr>
          <a:xfrm>
            <a:off x="6517810" y="4481862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0" name="Прямоугольник 129"/>
          <p:cNvSpPr/>
          <p:nvPr/>
        </p:nvSpPr>
        <p:spPr>
          <a:xfrm>
            <a:off x="6125213" y="4481862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6112707" y="2759436"/>
            <a:ext cx="360039" cy="37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36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2556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2" fill="hold">
                      <p:stCondLst>
                        <p:cond delay="indefinite"/>
                      </p:stCondLst>
                      <p:childTnLst>
                        <p:par>
                          <p:cTn id="363" fill="hold">
                            <p:stCondLst>
                              <p:cond delay="0"/>
                            </p:stCondLst>
                            <p:childTnLst>
                              <p:par>
                                <p:cTn id="3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6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2" fill="hold">
                      <p:stCondLst>
                        <p:cond delay="indefinite"/>
                      </p:stCondLst>
                      <p:childTnLst>
                        <p:par>
                          <p:cTn id="373" fill="hold">
                            <p:stCondLst>
                              <p:cond delay="0"/>
                            </p:stCondLst>
                            <p:childTnLst>
                              <p:par>
                                <p:cTn id="37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0" fill="hold">
                      <p:stCondLst>
                        <p:cond delay="indefinite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5" fill="hold">
                      <p:stCondLst>
                        <p:cond delay="indefinite"/>
                      </p:stCondLst>
                      <p:childTnLst>
                        <p:par>
                          <p:cTn id="416" fill="hold">
                            <p:stCondLst>
                              <p:cond delay="0"/>
                            </p:stCondLst>
                            <p:childTnLst>
                              <p:par>
                                <p:cTn id="4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0" fill="hold">
                      <p:stCondLst>
                        <p:cond delay="indefinite"/>
                      </p:stCondLst>
                      <p:childTnLst>
                        <p:par>
                          <p:cTn id="421" fill="hold">
                            <p:stCondLst>
                              <p:cond delay="0"/>
                            </p:stCondLst>
                            <p:childTnLst>
                              <p:par>
                                <p:cTn id="4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6" fill="hold">
                      <p:stCondLst>
                        <p:cond delay="indefinite"/>
                      </p:stCondLst>
                      <p:childTnLst>
                        <p:par>
                          <p:cTn id="427" fill="hold">
                            <p:stCondLst>
                              <p:cond delay="0"/>
                            </p:stCondLst>
                            <p:childTnLst>
                              <p:par>
                                <p:cTn id="4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6" fill="hold">
                      <p:stCondLst>
                        <p:cond delay="indefinite"/>
                      </p:stCondLst>
                      <p:childTnLst>
                        <p:par>
                          <p:cTn id="467" fill="hold">
                            <p:stCondLst>
                              <p:cond delay="0"/>
                            </p:stCondLst>
                            <p:childTnLst>
                              <p:par>
                                <p:cTn id="4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1" fill="hold">
                      <p:stCondLst>
                        <p:cond delay="indefinite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5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8" fill="hold">
                      <p:stCondLst>
                        <p:cond delay="indefinite"/>
                      </p:stCondLst>
                      <p:childTnLst>
                        <p:par>
                          <p:cTn id="479" fill="hold">
                            <p:stCondLst>
                              <p:cond delay="0"/>
                            </p:stCondLst>
                            <p:childTnLst>
                              <p:par>
                                <p:cTn id="4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3" fill="hold">
                      <p:stCondLst>
                        <p:cond delay="indefinite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8" fill="hold">
                      <p:stCondLst>
                        <p:cond delay="indefinite"/>
                      </p:stCondLst>
                      <p:childTnLst>
                        <p:par>
                          <p:cTn id="489" fill="hold">
                            <p:stCondLst>
                              <p:cond delay="0"/>
                            </p:stCondLst>
                            <p:childTnLst>
                              <p:par>
                                <p:cTn id="49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4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5" fill="hold">
                      <p:stCondLst>
                        <p:cond delay="indefinite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0" fill="hold">
                      <p:stCondLst>
                        <p:cond delay="indefinite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5" fill="hold">
                      <p:stCondLst>
                        <p:cond delay="indefinite"/>
                      </p:stCondLst>
                      <p:childTnLst>
                        <p:par>
                          <p:cTn id="506" fill="hold">
                            <p:stCondLst>
                              <p:cond delay="0"/>
                            </p:stCondLst>
                            <p:childTnLst>
                              <p:par>
                                <p:cTn id="50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9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1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2" fill="hold">
                      <p:stCondLst>
                        <p:cond delay="indefinite"/>
                      </p:stCondLst>
                      <p:childTnLst>
                        <p:par>
                          <p:cTn id="513" fill="hold">
                            <p:stCondLst>
                              <p:cond delay="0"/>
                            </p:stCondLst>
                            <p:childTnLst>
                              <p:par>
                                <p:cTn id="5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7" fill="hold">
                      <p:stCondLst>
                        <p:cond delay="indefinite"/>
                      </p:stCondLst>
                      <p:childTnLst>
                        <p:par>
                          <p:cTn id="518" fill="hold">
                            <p:stCondLst>
                              <p:cond delay="0"/>
                            </p:stCondLst>
                            <p:childTnLst>
                              <p:par>
                                <p:cTn id="5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2" fill="hold">
                      <p:stCondLst>
                        <p:cond delay="indefinite"/>
                      </p:stCondLst>
                      <p:childTnLst>
                        <p:par>
                          <p:cTn id="523" fill="hold">
                            <p:stCondLst>
                              <p:cond delay="0"/>
                            </p:stCondLst>
                            <p:childTnLst>
                              <p:par>
                                <p:cTn id="5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6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8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9" fill="hold">
                      <p:stCondLst>
                        <p:cond delay="indefinite"/>
                      </p:stCondLst>
                      <p:childTnLst>
                        <p:par>
                          <p:cTn id="530" fill="hold">
                            <p:stCondLst>
                              <p:cond delay="0"/>
                            </p:stCondLst>
                            <p:childTnLst>
                              <p:par>
                                <p:cTn id="5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4" fill="hold">
                      <p:stCondLst>
                        <p:cond delay="indefinite"/>
                      </p:stCondLst>
                      <p:childTnLst>
                        <p:par>
                          <p:cTn id="535" fill="hold">
                            <p:stCondLst>
                              <p:cond delay="0"/>
                            </p:stCondLst>
                            <p:childTnLst>
                              <p:par>
                                <p:cTn id="5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9" fill="hold">
                      <p:stCondLst>
                        <p:cond delay="indefinite"/>
                      </p:stCondLst>
                      <p:childTnLst>
                        <p:par>
                          <p:cTn id="540" fill="hold">
                            <p:stCondLst>
                              <p:cond delay="0"/>
                            </p:stCondLst>
                            <p:childTnLst>
                              <p:par>
                                <p:cTn id="5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3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5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6" fill="hold">
                      <p:stCondLst>
                        <p:cond delay="indefinite"/>
                      </p:stCondLst>
                      <p:childTnLst>
                        <p:par>
                          <p:cTn id="547" fill="hold">
                            <p:stCondLst>
                              <p:cond delay="0"/>
                            </p:stCondLst>
                            <p:childTnLst>
                              <p:par>
                                <p:cTn id="5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0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1" fill="hold">
                      <p:stCondLst>
                        <p:cond delay="indefinite"/>
                      </p:stCondLst>
                      <p:childTnLst>
                        <p:par>
                          <p:cTn id="552" fill="hold">
                            <p:stCondLst>
                              <p:cond delay="0"/>
                            </p:stCondLst>
                            <p:childTnLst>
                              <p:par>
                                <p:cTn id="5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6" fill="hold">
                      <p:stCondLst>
                        <p:cond delay="indefinite"/>
                      </p:stCondLst>
                      <p:childTnLst>
                        <p:par>
                          <p:cTn id="557" fill="hold">
                            <p:stCondLst>
                              <p:cond delay="0"/>
                            </p:stCondLst>
                            <p:childTnLst>
                              <p:par>
                                <p:cTn id="5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0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2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8" grpId="2" animBg="1"/>
      <p:bldP spid="139" grpId="0"/>
      <p:bldP spid="139" grpId="2"/>
      <p:bldP spid="140" grpId="0"/>
      <p:bldP spid="140" grpId="2"/>
      <p:bldP spid="141" grpId="0"/>
      <p:bldP spid="141" grpId="2"/>
      <p:bldP spid="142" grpId="0"/>
      <p:bldP spid="142" grpId="2"/>
      <p:bldP spid="143" grpId="0"/>
      <p:bldP spid="143" grpId="2"/>
      <p:bldP spid="144" grpId="0" animBg="1"/>
      <p:bldP spid="144" grpId="1" animBg="1"/>
      <p:bldP spid="145" grpId="0"/>
      <p:bldP spid="145" grpId="1"/>
      <p:bldP spid="146" grpId="0"/>
      <p:bldP spid="146" grpId="1"/>
      <p:bldP spid="147" grpId="0"/>
      <p:bldP spid="147" grpId="1"/>
      <p:bldP spid="148" grpId="0"/>
      <p:bldP spid="148" grpId="1"/>
      <p:bldP spid="149" grpId="0"/>
      <p:bldP spid="149" grpId="1"/>
      <p:bldP spid="150" grpId="0" animBg="1"/>
      <p:bldP spid="150" grpId="2" animBg="1"/>
      <p:bldP spid="151" grpId="0"/>
      <p:bldP spid="151" grpId="2"/>
      <p:bldP spid="152" grpId="0"/>
      <p:bldP spid="152" grpId="2"/>
      <p:bldP spid="153" grpId="0"/>
      <p:bldP spid="153" grpId="2"/>
      <p:bldP spid="154" grpId="0"/>
      <p:bldP spid="154" grpId="2"/>
      <p:bldP spid="155" grpId="0"/>
      <p:bldP spid="155" grpId="2"/>
      <p:bldP spid="156" grpId="0" animBg="1"/>
      <p:bldP spid="157" grpId="0"/>
      <p:bldP spid="158" grpId="0"/>
      <p:bldP spid="159" grpId="0"/>
      <p:bldP spid="160" grpId="0"/>
      <p:bldP spid="161" grpId="0"/>
      <p:bldP spid="77" grpId="0"/>
      <p:bldP spid="77" grpId="1"/>
      <p:bldP spid="78" grpId="0"/>
      <p:bldP spid="78" grpId="1"/>
      <p:bldP spid="79" grpId="0"/>
      <p:bldP spid="79" grpId="1"/>
      <p:bldP spid="80" grpId="0"/>
      <p:bldP spid="80" grpId="1"/>
      <p:bldP spid="81" grpId="0"/>
      <p:bldP spid="81" grpId="1"/>
      <p:bldP spid="82" grpId="0"/>
      <p:bldP spid="82" grpId="1"/>
      <p:bldP spid="83" grpId="0"/>
      <p:bldP spid="83" grpId="1"/>
      <p:bldP spid="84" grpId="0"/>
      <p:bldP spid="84" grpId="1"/>
      <p:bldP spid="85" grpId="0"/>
      <p:bldP spid="85" grpId="1"/>
      <p:bldP spid="86" grpId="0"/>
      <p:bldP spid="86" grpId="1"/>
      <p:bldP spid="87" grpId="0"/>
      <p:bldP spid="87" grpId="1"/>
      <p:bldP spid="88" grpId="0"/>
      <p:bldP spid="88" grpId="1"/>
      <p:bldP spid="89" grpId="0"/>
      <p:bldP spid="89" grpId="1"/>
      <p:bldP spid="90" grpId="0"/>
      <p:bldP spid="90" grpId="1"/>
      <p:bldP spid="91" grpId="0"/>
      <p:bldP spid="91" grpId="1"/>
      <p:bldP spid="92" grpId="0"/>
      <p:bldP spid="92" grpId="1"/>
      <p:bldP spid="94" grpId="0"/>
      <p:bldP spid="94" grpId="1"/>
      <p:bldP spid="95" grpId="0"/>
      <p:bldP spid="95" grpId="1"/>
      <p:bldP spid="96" grpId="0"/>
      <p:bldP spid="96" grpId="1"/>
      <p:bldP spid="97" grpId="0"/>
      <p:bldP spid="97" grpId="1"/>
      <p:bldP spid="98" grpId="0"/>
      <p:bldP spid="98" grpId="1"/>
      <p:bldP spid="99" grpId="0"/>
      <p:bldP spid="99" grpId="1"/>
      <p:bldP spid="100" grpId="0"/>
      <p:bldP spid="100" grpId="1"/>
      <p:bldP spid="101" grpId="0"/>
      <p:bldP spid="101" grpId="1"/>
      <p:bldP spid="102" grpId="0"/>
      <p:bldP spid="102" grpId="1"/>
      <p:bldP spid="103" grpId="0"/>
      <p:bldP spid="103" grpId="1"/>
      <p:bldP spid="104" grpId="0"/>
      <p:bldP spid="104" grpId="1"/>
      <p:bldP spid="105" grpId="0"/>
      <p:bldP spid="105" grpId="1"/>
      <p:bldP spid="106" grpId="0"/>
      <p:bldP spid="106" grpId="1"/>
      <p:bldP spid="107" grpId="0"/>
      <p:bldP spid="107" grpId="1"/>
      <p:bldP spid="109" grpId="0"/>
      <p:bldP spid="109" grpId="1"/>
      <p:bldP spid="110" grpId="0"/>
      <p:bldP spid="110" grpId="1"/>
      <p:bldP spid="111" grpId="0"/>
      <p:bldP spid="111" grpId="1"/>
      <p:bldP spid="112" grpId="0"/>
      <p:bldP spid="112" grpId="1"/>
      <p:bldP spid="113" grpId="0"/>
      <p:bldP spid="113" grpId="1"/>
      <p:bldP spid="114" grpId="0"/>
      <p:bldP spid="114" grpId="1"/>
      <p:bldP spid="115" grpId="0"/>
      <p:bldP spid="115" grpId="1"/>
      <p:bldP spid="116" grpId="0"/>
      <p:bldP spid="116" grpId="1"/>
      <p:bldP spid="117" grpId="0"/>
      <p:bldP spid="117" grpId="1"/>
      <p:bldP spid="118" grpId="0"/>
      <p:bldP spid="118" grpId="1"/>
      <p:bldP spid="119" grpId="0"/>
      <p:bldP spid="119" grpId="1"/>
      <p:bldP spid="120" grpId="0"/>
      <p:bldP spid="120" grpId="1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</TotalTime>
  <Words>432</Words>
  <Application>Microsoft Office PowerPoint</Application>
  <PresentationFormat>Экран (16:9)</PresentationFormat>
  <Paragraphs>226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Adobe Fan Heiti Std B</vt:lpstr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76</cp:revision>
  <dcterms:created xsi:type="dcterms:W3CDTF">2017-08-14T11:51:21Z</dcterms:created>
  <dcterms:modified xsi:type="dcterms:W3CDTF">2018-08-16T11:43:20Z</dcterms:modified>
</cp:coreProperties>
</file>