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74" r:id="rId3"/>
    <p:sldId id="288" r:id="rId4"/>
    <p:sldId id="276" r:id="rId5"/>
    <p:sldId id="289" r:id="rId6"/>
    <p:sldId id="277" r:id="rId7"/>
    <p:sldId id="278" r:id="rId8"/>
    <p:sldId id="279" r:id="rId9"/>
    <p:sldId id="293" r:id="rId10"/>
    <p:sldId id="290" r:id="rId11"/>
    <p:sldId id="291" r:id="rId12"/>
    <p:sldId id="281" r:id="rId13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5" userDrawn="1">
          <p15:clr>
            <a:srgbClr val="A4A3A4"/>
          </p15:clr>
        </p15:guide>
        <p15:guide id="2" pos="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D6F7"/>
    <a:srgbClr val="ED2099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howGuides="1">
      <p:cViewPr varScale="1">
        <p:scale>
          <a:sx n="97" d="100"/>
          <a:sy n="97" d="100"/>
        </p:scale>
        <p:origin x="102" y="420"/>
      </p:cViewPr>
      <p:guideLst>
        <p:guide orient="horz" pos="395"/>
        <p:guide pos="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emf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6465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ru-RU" sz="4000" spc="-5" dirty="0" err="1">
                <a:latin typeface="Arial"/>
                <a:cs typeface="Arial"/>
              </a:rPr>
              <a:t>Повторюємо</a:t>
            </a:r>
            <a:r>
              <a:rPr lang="ru-RU" sz="4000" spc="-5" dirty="0">
                <a:latin typeface="Arial"/>
                <a:cs typeface="Arial"/>
              </a:rPr>
              <a:t> числа 1–9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-45719"/>
            <a:ext cx="9144000" cy="4571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0" y="-18720"/>
            <a:ext cx="662463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uk-UA" altLang="ru-RU" sz="2200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uk-UA" altLang="ru-RU" sz="2200" dirty="0" smtClean="0">
                <a:latin typeface="Arial" pitchFamily="34" charset="0"/>
                <a:cs typeface="Arial" pitchFamily="34" charset="0"/>
              </a:rPr>
              <a:t>Назви </a:t>
            </a:r>
            <a:r>
              <a:rPr lang="uk-UA" altLang="ru-RU" sz="2200" dirty="0">
                <a:latin typeface="Arial" pitchFamily="34" charset="0"/>
                <a:cs typeface="Arial" pitchFamily="34" charset="0"/>
              </a:rPr>
              <a:t>числа, які:</a:t>
            </a:r>
          </a:p>
          <a:p>
            <a:pPr eaLnBrk="1" hangingPunct="1"/>
            <a:r>
              <a:rPr lang="uk-UA" altLang="ru-RU" sz="2200" dirty="0" smtClean="0">
                <a:latin typeface="Arial" pitchFamily="34" charset="0"/>
                <a:cs typeface="Arial" pitchFamily="34" charset="0"/>
              </a:rPr>
              <a:t>більші </a:t>
            </a:r>
            <a:r>
              <a:rPr lang="uk-UA" altLang="ru-RU" sz="2200" dirty="0">
                <a:latin typeface="Arial" pitchFamily="34" charset="0"/>
                <a:cs typeface="Arial" pitchFamily="34" charset="0"/>
              </a:rPr>
              <a:t>за 2, але менші ніж 6;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3751877" y="2136527"/>
            <a:ext cx="4095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uk-UA" altLang="ru-RU" sz="2800" dirty="0">
                <a:latin typeface="Arial" pitchFamily="34" charset="0"/>
                <a:cs typeface="Arial" pitchFamily="34" charset="0"/>
              </a:rPr>
              <a:t>3</a:t>
            </a:r>
            <a:endParaRPr lang="ru-RU" alt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4326551" y="2136527"/>
            <a:ext cx="4492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uk-UA" altLang="ru-RU" sz="2800" dirty="0">
                <a:latin typeface="Arial" pitchFamily="34" charset="0"/>
                <a:cs typeface="Arial" pitchFamily="34" charset="0"/>
              </a:rPr>
              <a:t>4</a:t>
            </a:r>
            <a:endParaRPr lang="ru-RU" alt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4947264" y="2139702"/>
            <a:ext cx="4168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uk-UA" altLang="ru-RU" sz="2800" dirty="0">
                <a:latin typeface="Arial" pitchFamily="34" charset="0"/>
                <a:cs typeface="Arial" pitchFamily="34" charset="0"/>
              </a:rPr>
              <a:t>5</a:t>
            </a:r>
            <a:endParaRPr lang="ru-RU" alt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116678" y="4120062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081800" y="4121650"/>
            <a:ext cx="321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>
            <a:off x="2495736" y="4120062"/>
            <a:ext cx="4192526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 rot="5400000" flipH="1" flipV="1">
            <a:off x="2817286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rot="5400000" flipH="1" flipV="1">
            <a:off x="5568202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rot="5400000" flipH="1" flipV="1">
            <a:off x="3210274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rot="5400000" flipH="1" flipV="1">
            <a:off x="3603262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rot="5400000" flipH="1" flipV="1">
            <a:off x="3996250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rot="5400000" flipH="1" flipV="1">
            <a:off x="5175214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 rot="5400000" flipH="1" flipV="1">
            <a:off x="4389238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 rot="5400000" flipH="1" flipV="1">
            <a:off x="4782226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2710050" y="412006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067240" y="412006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389472" y="4120062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 3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853058" y="412006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4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281686" y="4120062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5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710314" y="412006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424694" y="412006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 8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853322" y="412006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 rot="5400000" flipH="1" flipV="1">
            <a:off x="5925554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 rot="5400000" flipH="1" flipV="1">
            <a:off x="6282744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4" name="Дуга 63"/>
          <p:cNvSpPr/>
          <p:nvPr/>
        </p:nvSpPr>
        <p:spPr>
          <a:xfrm>
            <a:off x="-167850" y="3673638"/>
            <a:ext cx="5026634" cy="922550"/>
          </a:xfrm>
          <a:prstGeom prst="arc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Дуга 64"/>
          <p:cNvSpPr/>
          <p:nvPr/>
        </p:nvSpPr>
        <p:spPr>
          <a:xfrm flipH="1">
            <a:off x="3186558" y="3667278"/>
            <a:ext cx="6786042" cy="1136720"/>
          </a:xfrm>
          <a:prstGeom prst="arc">
            <a:avLst>
              <a:gd name="adj1" fmla="val 16200000"/>
              <a:gd name="adj2" fmla="val 21471889"/>
            </a:avLst>
          </a:prstGeom>
          <a:ln>
            <a:solidFill>
              <a:srgbClr val="ED2099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Овал 65"/>
          <p:cNvSpPr/>
          <p:nvPr/>
        </p:nvSpPr>
        <p:spPr>
          <a:xfrm>
            <a:off x="2381360" y="4051809"/>
            <a:ext cx="135064" cy="140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Овал 66"/>
          <p:cNvSpPr>
            <a:spLocks noChangeArrowheads="1"/>
          </p:cNvSpPr>
          <p:nvPr/>
        </p:nvSpPr>
        <p:spPr bwMode="auto">
          <a:xfrm>
            <a:off x="3238831" y="4066166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Овал 67"/>
          <p:cNvSpPr>
            <a:spLocks noChangeArrowheads="1"/>
          </p:cNvSpPr>
          <p:nvPr/>
        </p:nvSpPr>
        <p:spPr bwMode="auto">
          <a:xfrm>
            <a:off x="4812911" y="4068065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 Box 88"/>
          <p:cNvSpPr txBox="1">
            <a:spLocks noChangeArrowheads="1"/>
          </p:cNvSpPr>
          <p:nvPr/>
        </p:nvSpPr>
        <p:spPr bwMode="auto">
          <a:xfrm>
            <a:off x="5652120" y="3706041"/>
            <a:ext cx="97251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більше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Text Box 90"/>
          <p:cNvSpPr txBox="1">
            <a:spLocks noChangeArrowheads="1"/>
          </p:cNvSpPr>
          <p:nvPr/>
        </p:nvSpPr>
        <p:spPr bwMode="auto">
          <a:xfrm>
            <a:off x="2369351" y="3699969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9858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250"/>
                            </p:stCondLst>
                            <p:childTnLst>
                              <p:par>
                                <p:cTn id="6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750"/>
                            </p:stCondLst>
                            <p:childTnLst>
                              <p:par>
                                <p:cTn id="7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250"/>
                            </p:stCondLst>
                            <p:childTnLst>
                              <p:par>
                                <p:cTn id="8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500"/>
                            </p:stCondLst>
                            <p:childTnLst>
                              <p:par>
                                <p:cTn id="9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75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25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750"/>
                            </p:stCondLst>
                            <p:childTnLst>
                              <p:par>
                                <p:cTn id="11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4750"/>
                            </p:stCondLst>
                            <p:childTnLst>
                              <p:par>
                                <p:cTn id="12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750"/>
                            </p:stCondLst>
                            <p:childTnLst>
                              <p:par>
                                <p:cTn id="1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43" grpId="0"/>
      <p:bldP spid="44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4" grpId="0" animBg="1"/>
      <p:bldP spid="65" grpId="0" animBg="1"/>
      <p:bldP spid="66" grpId="0" animBg="1"/>
      <p:bldP spid="67" grpId="0" animBg="1"/>
      <p:bldP spid="68" grpId="0" animBg="1"/>
      <p:bldP spid="69" grpId="0"/>
      <p:bldP spid="7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-794" y="-20540"/>
            <a:ext cx="662463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uk-UA" altLang="ru-RU" sz="2200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uk-UA" altLang="ru-RU" sz="2200" dirty="0" smtClean="0">
                <a:latin typeface="Arial" pitchFamily="34" charset="0"/>
                <a:cs typeface="Arial" pitchFamily="34" charset="0"/>
              </a:rPr>
              <a:t>Назви </a:t>
            </a:r>
            <a:r>
              <a:rPr lang="uk-UA" altLang="ru-RU" sz="2200" dirty="0">
                <a:latin typeface="Arial" pitchFamily="34" charset="0"/>
                <a:cs typeface="Arial" pitchFamily="34" charset="0"/>
              </a:rPr>
              <a:t>числа, які:</a:t>
            </a:r>
          </a:p>
          <a:p>
            <a:r>
              <a:rPr lang="ru-RU" altLang="ru-RU" sz="2200" dirty="0" err="1">
                <a:latin typeface="Arial" pitchFamily="34" charset="0"/>
                <a:cs typeface="Arial" pitchFamily="34" charset="0"/>
              </a:rPr>
              <a:t>менші</a:t>
            </a:r>
            <a:r>
              <a:rPr lang="ru-RU" alt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200" dirty="0" err="1">
                <a:latin typeface="Arial" pitchFamily="34" charset="0"/>
                <a:cs typeface="Arial" pitchFamily="34" charset="0"/>
              </a:rPr>
              <a:t>ніж</a:t>
            </a:r>
            <a:r>
              <a:rPr lang="ru-RU" altLang="ru-RU" sz="2200" dirty="0">
                <a:latin typeface="Arial" pitchFamily="34" charset="0"/>
                <a:cs typeface="Arial" pitchFamily="34" charset="0"/>
              </a:rPr>
              <a:t> 9, але </a:t>
            </a:r>
            <a:r>
              <a:rPr lang="ru-RU" altLang="ru-RU" sz="2200" dirty="0" err="1">
                <a:latin typeface="Arial" pitchFamily="34" charset="0"/>
                <a:cs typeface="Arial" pitchFamily="34" charset="0"/>
              </a:rPr>
              <a:t>більші</a:t>
            </a:r>
            <a:r>
              <a:rPr lang="ru-RU" altLang="ru-RU" sz="2200" dirty="0">
                <a:latin typeface="Arial" pitchFamily="34" charset="0"/>
                <a:cs typeface="Arial" pitchFamily="34" charset="0"/>
              </a:rPr>
              <a:t> за 4.</a:t>
            </a:r>
            <a:endParaRPr lang="uk-UA" alt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3485254" y="2136527"/>
            <a:ext cx="409576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uk-UA" altLang="ru-RU" sz="2800" dirty="0" smtClean="0">
                <a:latin typeface="Arial" pitchFamily="34" charset="0"/>
                <a:cs typeface="Arial" pitchFamily="34" charset="0"/>
              </a:rPr>
              <a:t>5</a:t>
            </a:r>
            <a:endParaRPr lang="ru-RU" alt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4059928" y="2136527"/>
            <a:ext cx="4492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uk-UA" altLang="ru-RU" sz="2800" dirty="0" smtClean="0">
                <a:latin typeface="Arial" pitchFamily="34" charset="0"/>
                <a:cs typeface="Arial" pitchFamily="34" charset="0"/>
              </a:rPr>
              <a:t>6</a:t>
            </a:r>
            <a:endParaRPr lang="ru-RU" alt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4680641" y="2139702"/>
            <a:ext cx="416824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uk-UA" altLang="ru-RU" sz="2800" dirty="0" smtClean="0">
                <a:latin typeface="Arial" pitchFamily="34" charset="0"/>
                <a:cs typeface="Arial" pitchFamily="34" charset="0"/>
              </a:rPr>
              <a:t>7</a:t>
            </a:r>
            <a:endParaRPr lang="ru-RU" alt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5235296" y="2134940"/>
            <a:ext cx="416824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uk-UA" altLang="ru-RU" sz="2800" dirty="0" smtClean="0">
                <a:latin typeface="Arial" pitchFamily="34" charset="0"/>
                <a:cs typeface="Arial" pitchFamily="34" charset="0"/>
              </a:rPr>
              <a:t>8</a:t>
            </a:r>
            <a:endParaRPr lang="ru-RU" alt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116678" y="4120062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081800" y="4121650"/>
            <a:ext cx="321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7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>
            <a:off x="2495736" y="4120062"/>
            <a:ext cx="4192526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rot="5400000" flipH="1" flipV="1">
            <a:off x="2817286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rot="5400000" flipH="1" flipV="1">
            <a:off x="5568202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rot="5400000" flipH="1" flipV="1">
            <a:off x="3210274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rot="5400000" flipH="1" flipV="1">
            <a:off x="3603262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 rot="5400000" flipH="1" flipV="1">
            <a:off x="3996250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 rot="5400000" flipH="1" flipV="1">
            <a:off x="5175214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 rot="5400000" flipH="1" flipV="1">
            <a:off x="4389238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 rot="5400000" flipH="1" flipV="1">
            <a:off x="4782226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2710050" y="412006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067240" y="412006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2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389472" y="4120062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 3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853058" y="412006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281686" y="4120062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5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710314" y="412006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6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424694" y="412006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8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853322" y="412006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4" name="Прямая соединительная линия 63"/>
          <p:cNvCxnSpPr/>
          <p:nvPr/>
        </p:nvCxnSpPr>
        <p:spPr>
          <a:xfrm rot="5400000" flipH="1" flipV="1">
            <a:off x="5925554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 rot="5400000" flipH="1" flipV="1">
            <a:off x="6282744" y="411926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>
            <a:off x="-1116632" y="3673638"/>
            <a:ext cx="7128792" cy="922550"/>
          </a:xfrm>
          <a:prstGeom prst="arc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Дуга 66"/>
          <p:cNvSpPr/>
          <p:nvPr/>
        </p:nvSpPr>
        <p:spPr>
          <a:xfrm flipH="1">
            <a:off x="4015321" y="3659127"/>
            <a:ext cx="5345882" cy="1136720"/>
          </a:xfrm>
          <a:prstGeom prst="arc">
            <a:avLst>
              <a:gd name="adj1" fmla="val 16200000"/>
              <a:gd name="adj2" fmla="val 21471889"/>
            </a:avLst>
          </a:prstGeom>
          <a:ln>
            <a:solidFill>
              <a:srgbClr val="ED2099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Овал 67"/>
          <p:cNvSpPr/>
          <p:nvPr/>
        </p:nvSpPr>
        <p:spPr>
          <a:xfrm>
            <a:off x="2381360" y="4051809"/>
            <a:ext cx="135064" cy="140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Овал 68"/>
          <p:cNvSpPr>
            <a:spLocks noChangeArrowheads="1"/>
          </p:cNvSpPr>
          <p:nvPr/>
        </p:nvSpPr>
        <p:spPr bwMode="auto">
          <a:xfrm>
            <a:off x="4023908" y="4075522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Овал 69"/>
          <p:cNvSpPr>
            <a:spLocks noChangeArrowheads="1"/>
          </p:cNvSpPr>
          <p:nvPr/>
        </p:nvSpPr>
        <p:spPr bwMode="auto">
          <a:xfrm>
            <a:off x="5962163" y="4078886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Text Box 88"/>
          <p:cNvSpPr txBox="1">
            <a:spLocks noChangeArrowheads="1"/>
          </p:cNvSpPr>
          <p:nvPr/>
        </p:nvSpPr>
        <p:spPr bwMode="auto">
          <a:xfrm>
            <a:off x="5652120" y="3706041"/>
            <a:ext cx="97251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більше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Text Box 90"/>
          <p:cNvSpPr txBox="1">
            <a:spLocks noChangeArrowheads="1"/>
          </p:cNvSpPr>
          <p:nvPr/>
        </p:nvSpPr>
        <p:spPr bwMode="auto">
          <a:xfrm>
            <a:off x="2369351" y="3699969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2256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250"/>
                            </p:stCondLst>
                            <p:childTnLst>
                              <p:par>
                                <p:cTn id="6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750"/>
                            </p:stCondLst>
                            <p:childTnLst>
                              <p:par>
                                <p:cTn id="7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250"/>
                            </p:stCondLst>
                            <p:childTnLst>
                              <p:par>
                                <p:cTn id="8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500"/>
                            </p:stCondLst>
                            <p:childTnLst>
                              <p:par>
                                <p:cTn id="9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75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25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750"/>
                            </p:stCondLst>
                            <p:childTnLst>
                              <p:par>
                                <p:cTn id="11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4750"/>
                            </p:stCondLst>
                            <p:childTnLst>
                              <p:par>
                                <p:cTn id="12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4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750"/>
                            </p:stCondLst>
                            <p:childTnLst>
                              <p:par>
                                <p:cTn id="1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"/>
                            </p:stCondLst>
                            <p:childTnLst>
                              <p:par>
                                <p:cTn id="1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40" grpId="0"/>
      <p:bldP spid="45" grpId="0"/>
      <p:bldP spid="46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/>
      <p:bldP spid="7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Рисунок 60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425" y="-1946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uk-UA" sz="2200" dirty="0" smtClean="0">
                <a:latin typeface="Arial" pitchFamily="34" charset="0"/>
                <a:cs typeface="Arial" pitchFamily="34" charset="0"/>
              </a:rPr>
              <a:t>За аркушем «сховались» числа, менші на 1. Назви їх.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2" name="Группа 236"/>
          <p:cNvGrpSpPr/>
          <p:nvPr/>
        </p:nvGrpSpPr>
        <p:grpSpPr>
          <a:xfrm>
            <a:off x="1063474" y="1819411"/>
            <a:ext cx="714380" cy="714380"/>
            <a:chOff x="7500958" y="2500306"/>
            <a:chExt cx="571504" cy="571504"/>
          </a:xfrm>
        </p:grpSpPr>
        <p:pic>
          <p:nvPicPr>
            <p:cNvPr id="23" name="Рисунок 22"/>
            <p:cNvPicPr/>
            <p:nvPr/>
          </p:nvPicPr>
          <p:blipFill>
            <a:blip r:embed="rId4" cstate="print"/>
            <a:srcRect l="23489" t="17466" r="70920" b="15580"/>
            <a:stretch>
              <a:fillRect/>
            </a:stretch>
          </p:blipFill>
          <p:spPr bwMode="auto">
            <a:xfrm>
              <a:off x="7500958" y="2500306"/>
              <a:ext cx="571504" cy="571504"/>
            </a:xfrm>
            <a:prstGeom prst="rect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</p:pic>
        <p:grpSp>
          <p:nvGrpSpPr>
            <p:cNvPr id="24" name="Группа 176"/>
            <p:cNvGrpSpPr/>
            <p:nvPr/>
          </p:nvGrpSpPr>
          <p:grpSpPr>
            <a:xfrm>
              <a:off x="7600278" y="2571744"/>
              <a:ext cx="352883" cy="414850"/>
              <a:chOff x="3814064" y="3571876"/>
              <a:chExt cx="352883" cy="414850"/>
            </a:xfrm>
          </p:grpSpPr>
          <p:sp>
            <p:nvSpPr>
              <p:cNvPr id="25" name="Блок-схема: узел 24"/>
              <p:cNvSpPr/>
              <p:nvPr/>
            </p:nvSpPr>
            <p:spPr>
              <a:xfrm>
                <a:off x="4071933" y="3893348"/>
                <a:ext cx="90487" cy="93378"/>
              </a:xfrm>
              <a:prstGeom prst="flowChartConnector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6" name="Блок-схема: узел 25"/>
              <p:cNvSpPr/>
              <p:nvPr/>
            </p:nvSpPr>
            <p:spPr>
              <a:xfrm>
                <a:off x="3814065" y="3732761"/>
                <a:ext cx="90487" cy="90486"/>
              </a:xfrm>
              <a:prstGeom prst="flowChartConnector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7" name="Блок-схема: узел 26"/>
              <p:cNvSpPr/>
              <p:nvPr/>
            </p:nvSpPr>
            <p:spPr>
              <a:xfrm>
                <a:off x="3814064" y="3571876"/>
                <a:ext cx="90488" cy="90488"/>
              </a:xfrm>
              <a:prstGeom prst="flowChartConnector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" name="Oval 4"/>
              <p:cNvSpPr>
                <a:spLocks noChangeArrowheads="1"/>
              </p:cNvSpPr>
              <p:nvPr/>
            </p:nvSpPr>
            <p:spPr bwMode="auto">
              <a:xfrm>
                <a:off x="3814065" y="3893347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9" name="Oval 4"/>
              <p:cNvSpPr>
                <a:spLocks noChangeArrowheads="1"/>
              </p:cNvSpPr>
              <p:nvPr/>
            </p:nvSpPr>
            <p:spPr bwMode="auto">
              <a:xfrm>
                <a:off x="4067405" y="3720031"/>
                <a:ext cx="99542" cy="99542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0" name="Oval 4"/>
              <p:cNvSpPr>
                <a:spLocks noChangeArrowheads="1"/>
              </p:cNvSpPr>
              <p:nvPr/>
            </p:nvSpPr>
            <p:spPr bwMode="auto">
              <a:xfrm>
                <a:off x="4071934" y="3571876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31" name="Прямоугольник с одним вырезанным углом 30"/>
          <p:cNvSpPr/>
          <p:nvPr/>
        </p:nvSpPr>
        <p:spPr>
          <a:xfrm>
            <a:off x="1790690" y="1783692"/>
            <a:ext cx="857256" cy="785818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1908168" y="1853545"/>
            <a:ext cx="6223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uk-UA" altLang="ru-RU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altLang="ru-RU" sz="3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3" name="Группа 32"/>
          <p:cNvGrpSpPr/>
          <p:nvPr/>
        </p:nvGrpSpPr>
        <p:grpSpPr>
          <a:xfrm>
            <a:off x="3635242" y="1819411"/>
            <a:ext cx="714380" cy="714380"/>
            <a:chOff x="785786" y="1643050"/>
            <a:chExt cx="571504" cy="571504"/>
          </a:xfrm>
        </p:grpSpPr>
        <p:sp>
          <p:nvSpPr>
            <p:cNvPr id="34" name="Прямоугольник 33"/>
            <p:cNvSpPr/>
            <p:nvPr/>
          </p:nvSpPr>
          <p:spPr>
            <a:xfrm>
              <a:off x="785786" y="1643050"/>
              <a:ext cx="571504" cy="57150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n w="57150">
                  <a:noFill/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5" name="Блок-схема: узел 34"/>
            <p:cNvSpPr/>
            <p:nvPr/>
          </p:nvSpPr>
          <p:spPr>
            <a:xfrm>
              <a:off x="857224" y="1724013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6" name="Блок-схема: узел 35"/>
            <p:cNvSpPr/>
            <p:nvPr/>
          </p:nvSpPr>
          <p:spPr>
            <a:xfrm>
              <a:off x="1035819" y="1884897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7" name="Блок-схема: узел 36"/>
            <p:cNvSpPr/>
            <p:nvPr/>
          </p:nvSpPr>
          <p:spPr>
            <a:xfrm>
              <a:off x="1214414" y="2055009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8" name="Блок-схема: узел 37"/>
            <p:cNvSpPr/>
            <p:nvPr/>
          </p:nvSpPr>
          <p:spPr>
            <a:xfrm>
              <a:off x="1214414" y="1724013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9" name="Блок-схема: узел 38"/>
            <p:cNvSpPr/>
            <p:nvPr/>
          </p:nvSpPr>
          <p:spPr>
            <a:xfrm>
              <a:off x="857224" y="2055009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0" name="Прямоугольник с одним вырезанным углом 39"/>
          <p:cNvSpPr/>
          <p:nvPr/>
        </p:nvSpPr>
        <p:spPr>
          <a:xfrm>
            <a:off x="4349622" y="1783692"/>
            <a:ext cx="857256" cy="785818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467100" y="1833061"/>
            <a:ext cx="6223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US" altLang="ru-RU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altLang="ru-RU" sz="3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2" name="Группа 41"/>
          <p:cNvGrpSpPr/>
          <p:nvPr/>
        </p:nvGrpSpPr>
        <p:grpSpPr>
          <a:xfrm>
            <a:off x="6207010" y="1819411"/>
            <a:ext cx="714380" cy="714380"/>
            <a:chOff x="2071670" y="1285860"/>
            <a:chExt cx="571504" cy="571504"/>
          </a:xfrm>
        </p:grpSpPr>
        <p:sp>
          <p:nvSpPr>
            <p:cNvPr id="43" name="Прямоугольник 42"/>
            <p:cNvSpPr/>
            <p:nvPr/>
          </p:nvSpPr>
          <p:spPr>
            <a:xfrm>
              <a:off x="2071670" y="1285860"/>
              <a:ext cx="571504" cy="57150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4" name="Блок-схема: узел 43"/>
            <p:cNvSpPr/>
            <p:nvPr/>
          </p:nvSpPr>
          <p:spPr>
            <a:xfrm>
              <a:off x="2143108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5" name="Блок-схема: узел 44"/>
            <p:cNvSpPr/>
            <p:nvPr/>
          </p:nvSpPr>
          <p:spPr>
            <a:xfrm>
              <a:off x="2500298" y="171448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6" name="Прямоугольник с одним вырезанным углом 45"/>
          <p:cNvSpPr/>
          <p:nvPr/>
        </p:nvSpPr>
        <p:spPr>
          <a:xfrm>
            <a:off x="6921390" y="1783692"/>
            <a:ext cx="857256" cy="785818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7038868" y="1843313"/>
            <a:ext cx="6223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US" altLang="ru-RU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altLang="ru-RU" sz="3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8" name="Группа 47"/>
          <p:cNvGrpSpPr/>
          <p:nvPr/>
        </p:nvGrpSpPr>
        <p:grpSpPr>
          <a:xfrm>
            <a:off x="1956101" y="3491584"/>
            <a:ext cx="714380" cy="714380"/>
            <a:chOff x="3286116" y="1285860"/>
            <a:chExt cx="571504" cy="571504"/>
          </a:xfrm>
        </p:grpSpPr>
        <p:sp>
          <p:nvSpPr>
            <p:cNvPr id="49" name="Прямоугольник 48"/>
            <p:cNvSpPr/>
            <p:nvPr/>
          </p:nvSpPr>
          <p:spPr>
            <a:xfrm>
              <a:off x="3286116" y="1285860"/>
              <a:ext cx="571504" cy="571504"/>
            </a:xfrm>
            <a:prstGeom prst="rect">
              <a:avLst/>
            </a:prstGeom>
            <a:solidFill>
              <a:srgbClr val="FFC000"/>
            </a:solidFill>
            <a:ln w="952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0" name="Блок-схема: узел 49"/>
            <p:cNvSpPr/>
            <p:nvPr/>
          </p:nvSpPr>
          <p:spPr>
            <a:xfrm>
              <a:off x="3380690" y="139301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1" name="Блок-схема: узел 50"/>
            <p:cNvSpPr/>
            <p:nvPr/>
          </p:nvSpPr>
          <p:spPr>
            <a:xfrm>
              <a:off x="3536149" y="1535893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2" name="Блок-схема: узел 51"/>
            <p:cNvSpPr/>
            <p:nvPr/>
          </p:nvSpPr>
          <p:spPr>
            <a:xfrm>
              <a:off x="3678028" y="1688289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3" name="Прямоугольник с одним вырезанным углом 52"/>
          <p:cNvSpPr/>
          <p:nvPr/>
        </p:nvSpPr>
        <p:spPr>
          <a:xfrm>
            <a:off x="2670481" y="3455865"/>
            <a:ext cx="857256" cy="785818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>
            <a:spLocks noChangeArrowheads="1"/>
          </p:cNvSpPr>
          <p:nvPr/>
        </p:nvSpPr>
        <p:spPr bwMode="auto">
          <a:xfrm>
            <a:off x="2787959" y="3525718"/>
            <a:ext cx="6223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US" altLang="ru-RU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altLang="ru-RU" sz="3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5" name="Группа 54"/>
          <p:cNvGrpSpPr/>
          <p:nvPr/>
        </p:nvGrpSpPr>
        <p:grpSpPr>
          <a:xfrm>
            <a:off x="5385125" y="3491584"/>
            <a:ext cx="714380" cy="714380"/>
            <a:chOff x="285720" y="1285860"/>
            <a:chExt cx="571504" cy="571504"/>
          </a:xfrm>
        </p:grpSpPr>
        <p:sp>
          <p:nvSpPr>
            <p:cNvPr id="56" name="Прямоугольник 55"/>
            <p:cNvSpPr/>
            <p:nvPr/>
          </p:nvSpPr>
          <p:spPr>
            <a:xfrm>
              <a:off x="285720" y="1285860"/>
              <a:ext cx="571504" cy="571504"/>
            </a:xfrm>
            <a:prstGeom prst="rect">
              <a:avLst/>
            </a:prstGeom>
            <a:solidFill>
              <a:srgbClr val="00B0F0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" name="Блок-схема: узел 56"/>
            <p:cNvSpPr/>
            <p:nvPr/>
          </p:nvSpPr>
          <p:spPr>
            <a:xfrm>
              <a:off x="500034" y="150017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8" name="Прямоугольник с одним вырезанным углом 57"/>
          <p:cNvSpPr/>
          <p:nvPr/>
        </p:nvSpPr>
        <p:spPr>
          <a:xfrm>
            <a:off x="6090576" y="3455865"/>
            <a:ext cx="857256" cy="785818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6163405" y="3525719"/>
            <a:ext cx="675074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uk-UA" altLang="ru-RU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ru-RU" altLang="ru-RU" sz="3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6189792" y="3525719"/>
            <a:ext cx="6223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uk-UA" altLang="ru-RU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0</a:t>
            </a:r>
            <a:endParaRPr lang="ru-RU" altLang="ru-RU" sz="3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1181231" y="2703458"/>
            <a:ext cx="1254508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 – 1 = 5</a:t>
            </a:r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3790041" y="2706601"/>
            <a:ext cx="1254508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1 =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6385606" y="2703458"/>
            <a:ext cx="1254508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1 =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2118968" y="4369489"/>
            <a:ext cx="1254508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1 =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5536151" y="4369489"/>
            <a:ext cx="1254508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82663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1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1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423183" y="4381125"/>
            <a:ext cx="13878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altLang="ru-RU" dirty="0" smtClean="0">
                <a:latin typeface="Arial" pitchFamily="34" charset="0"/>
                <a:cs typeface="Arial" pitchFamily="34" charset="0"/>
              </a:rPr>
              <a:t>?</a:t>
            </a:r>
            <a:r>
              <a:rPr lang="en-US" altLang="ru-RU" dirty="0" smtClean="0">
                <a:latin typeface="Arial" pitchFamily="34" charset="0"/>
                <a:cs typeface="Arial" pitchFamily="34" charset="0"/>
              </a:rPr>
              <a:t> </a:t>
            </a:r>
            <a:endParaRPr lang="ru-RU" alt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6444208" y="4381125"/>
            <a:ext cx="4797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altLang="ru-RU" dirty="0">
                <a:latin typeface="Arial" pitchFamily="34" charset="0"/>
                <a:cs typeface="Arial" pitchFamily="34" charset="0"/>
              </a:rPr>
              <a:t>0</a:t>
            </a:r>
            <a:r>
              <a:rPr lang="en-US" altLang="ru-RU" dirty="0" smtClean="0">
                <a:latin typeface="Arial" pitchFamily="34" charset="0"/>
                <a:cs typeface="Arial" pitchFamily="34" charset="0"/>
              </a:rPr>
              <a:t> </a:t>
            </a:r>
            <a:endParaRPr lang="ru-RU" altLang="ru-RU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9858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41" grpId="0"/>
      <p:bldP spid="47" grpId="0"/>
      <p:bldP spid="54" grpId="0"/>
      <p:bldP spid="59" grpId="0"/>
      <p:bldP spid="59" grpId="1"/>
      <p:bldP spid="60" grpId="0"/>
      <p:bldP spid="62" grpId="0" animBg="1"/>
      <p:bldP spid="63" grpId="0" animBg="1"/>
      <p:bldP spid="64" grpId="0" animBg="1"/>
      <p:bldP spid="65" grpId="0" animBg="1"/>
      <p:bldP spid="66" grpId="0" animBg="1"/>
      <p:bldP spid="20" grpId="0"/>
      <p:bldP spid="20" grpId="1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8144" y="513543"/>
            <a:ext cx="1409700" cy="46196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5582" y="881980"/>
            <a:ext cx="1314450" cy="4210050"/>
          </a:xfrm>
          <a:prstGeom prst="rect">
            <a:avLst/>
          </a:prstGeom>
        </p:spPr>
      </p:pic>
      <p:pic>
        <p:nvPicPr>
          <p:cNvPr id="105" name="Рисунок 10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1575" y="1309067"/>
            <a:ext cx="1328183" cy="3812879"/>
          </a:xfrm>
          <a:prstGeom prst="rect">
            <a:avLst/>
          </a:prstGeom>
        </p:spPr>
      </p:pic>
      <p:pic>
        <p:nvPicPr>
          <p:cNvPr id="104" name="Рисунок 103"/>
          <p:cNvPicPr>
            <a:picLocks noChangeAspect="1"/>
          </p:cNvPicPr>
          <p:nvPr/>
        </p:nvPicPr>
        <p:blipFill rotWithShape="1">
          <a:blip r:embed="rId5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23462"/>
            <a:ext cx="66247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r>
              <a:rPr lang="uk-UA" sz="2200" dirty="0" smtClean="0">
                <a:latin typeface="Arial" pitchFamily="34" charset="0"/>
                <a:cs typeface="Arial" pitchFamily="34" charset="0"/>
              </a:rPr>
              <a:t>Пригадай склад чисел.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1967642" y="4280337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1983521" y="3848289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1985108" y="3416241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1985108" y="2984193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>
            <a:spLocks noChangeArrowheads="1"/>
          </p:cNvSpPr>
          <p:nvPr/>
        </p:nvSpPr>
        <p:spPr bwMode="auto">
          <a:xfrm>
            <a:off x="2005800" y="2552145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2005800" y="2120097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1500336" y="2552145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>
            <a:spLocks noChangeArrowheads="1"/>
          </p:cNvSpPr>
          <p:nvPr/>
        </p:nvSpPr>
        <p:spPr bwMode="auto">
          <a:xfrm>
            <a:off x="1481052" y="3416241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1501744" y="4280337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1481052" y="2984193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1501744" y="3848289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1490751" y="2120097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3713780" y="1599196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3713780" y="2076513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51"/>
          <p:cNvSpPr txBox="1">
            <a:spLocks noChangeArrowheads="1"/>
          </p:cNvSpPr>
          <p:nvPr/>
        </p:nvSpPr>
        <p:spPr bwMode="auto">
          <a:xfrm>
            <a:off x="3708800" y="2512835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3708642" y="2960334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3698454" y="3422034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3699857" y="3903452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4220086" y="3903452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4219976" y="3422034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>
            <a:spLocks noChangeArrowheads="1"/>
          </p:cNvSpPr>
          <p:nvPr/>
        </p:nvSpPr>
        <p:spPr bwMode="auto">
          <a:xfrm>
            <a:off x="4230164" y="2960334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4240668" y="2512835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4231725" y="2074772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4250856" y="1597455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220085" y="4335500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TextBox 65"/>
          <p:cNvSpPr txBox="1">
            <a:spLocks noChangeArrowheads="1"/>
          </p:cNvSpPr>
          <p:nvPr/>
        </p:nvSpPr>
        <p:spPr bwMode="auto">
          <a:xfrm>
            <a:off x="3710203" y="4335500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TextBox 80"/>
          <p:cNvSpPr txBox="1">
            <a:spLocks noChangeArrowheads="1"/>
          </p:cNvSpPr>
          <p:nvPr/>
        </p:nvSpPr>
        <p:spPr bwMode="auto">
          <a:xfrm>
            <a:off x="6638738" y="2106743"/>
            <a:ext cx="44895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6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TextBox 81"/>
          <p:cNvSpPr txBox="1">
            <a:spLocks noChangeArrowheads="1"/>
          </p:cNvSpPr>
          <p:nvPr/>
        </p:nvSpPr>
        <p:spPr bwMode="auto">
          <a:xfrm>
            <a:off x="6618049" y="2569176"/>
            <a:ext cx="5488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TextBox 82"/>
          <p:cNvSpPr txBox="1">
            <a:spLocks noChangeArrowheads="1"/>
          </p:cNvSpPr>
          <p:nvPr/>
        </p:nvSpPr>
        <p:spPr bwMode="auto">
          <a:xfrm>
            <a:off x="6615594" y="3016593"/>
            <a:ext cx="45024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TextBox 83"/>
          <p:cNvSpPr txBox="1">
            <a:spLocks noChangeArrowheads="1"/>
          </p:cNvSpPr>
          <p:nvPr/>
        </p:nvSpPr>
        <p:spPr bwMode="auto">
          <a:xfrm>
            <a:off x="6615661" y="3475676"/>
            <a:ext cx="4904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TextBox 84"/>
          <p:cNvSpPr txBox="1">
            <a:spLocks noChangeArrowheads="1"/>
          </p:cNvSpPr>
          <p:nvPr/>
        </p:nvSpPr>
        <p:spPr bwMode="auto">
          <a:xfrm>
            <a:off x="6606828" y="3913535"/>
            <a:ext cx="40872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TextBox 85"/>
          <p:cNvSpPr txBox="1">
            <a:spLocks noChangeArrowheads="1"/>
          </p:cNvSpPr>
          <p:nvPr/>
        </p:nvSpPr>
        <p:spPr bwMode="auto">
          <a:xfrm>
            <a:off x="6635887" y="4394988"/>
            <a:ext cx="42429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TextBox 86"/>
          <p:cNvSpPr txBox="1">
            <a:spLocks noChangeArrowheads="1"/>
          </p:cNvSpPr>
          <p:nvPr/>
        </p:nvSpPr>
        <p:spPr bwMode="auto">
          <a:xfrm>
            <a:off x="6622611" y="1647660"/>
            <a:ext cx="36720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7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TextBox 87"/>
          <p:cNvSpPr txBox="1">
            <a:spLocks noChangeArrowheads="1"/>
          </p:cNvSpPr>
          <p:nvPr/>
        </p:nvSpPr>
        <p:spPr bwMode="auto">
          <a:xfrm>
            <a:off x="6599770" y="1219151"/>
            <a:ext cx="42429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8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TextBox 88"/>
          <p:cNvSpPr txBox="1">
            <a:spLocks noChangeArrowheads="1"/>
          </p:cNvSpPr>
          <p:nvPr/>
        </p:nvSpPr>
        <p:spPr bwMode="auto">
          <a:xfrm>
            <a:off x="6124019" y="1219151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TextBox 89"/>
          <p:cNvSpPr txBox="1">
            <a:spLocks noChangeArrowheads="1"/>
          </p:cNvSpPr>
          <p:nvPr/>
        </p:nvSpPr>
        <p:spPr bwMode="auto">
          <a:xfrm>
            <a:off x="6125660" y="1652109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TextBox 90"/>
          <p:cNvSpPr txBox="1">
            <a:spLocks noChangeArrowheads="1"/>
          </p:cNvSpPr>
          <p:nvPr/>
        </p:nvSpPr>
        <p:spPr bwMode="auto">
          <a:xfrm>
            <a:off x="6121199" y="2106744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TextBox 91"/>
          <p:cNvSpPr txBox="1">
            <a:spLocks noChangeArrowheads="1"/>
          </p:cNvSpPr>
          <p:nvPr/>
        </p:nvSpPr>
        <p:spPr bwMode="auto">
          <a:xfrm>
            <a:off x="6115766" y="2569177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TextBox 92"/>
          <p:cNvSpPr txBox="1">
            <a:spLocks noChangeArrowheads="1"/>
          </p:cNvSpPr>
          <p:nvPr/>
        </p:nvSpPr>
        <p:spPr bwMode="auto">
          <a:xfrm>
            <a:off x="6123926" y="3030022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TextBox 93"/>
          <p:cNvSpPr txBox="1">
            <a:spLocks noChangeArrowheads="1"/>
          </p:cNvSpPr>
          <p:nvPr/>
        </p:nvSpPr>
        <p:spPr bwMode="auto">
          <a:xfrm>
            <a:off x="6115093" y="3475676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TextBox 94"/>
          <p:cNvSpPr txBox="1">
            <a:spLocks noChangeArrowheads="1"/>
          </p:cNvSpPr>
          <p:nvPr/>
        </p:nvSpPr>
        <p:spPr bwMode="auto">
          <a:xfrm>
            <a:off x="6122290" y="3934759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3" name="TextBox 102"/>
          <p:cNvSpPr txBox="1">
            <a:spLocks noChangeArrowheads="1"/>
          </p:cNvSpPr>
          <p:nvPr/>
        </p:nvSpPr>
        <p:spPr bwMode="auto">
          <a:xfrm>
            <a:off x="6115093" y="4394988"/>
            <a:ext cx="42429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8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5938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50" grpId="0"/>
      <p:bldP spid="53" grpId="0"/>
      <p:bldP spid="57" grpId="0"/>
      <p:bldP spid="61" grpId="0"/>
      <p:bldP spid="45" grpId="0"/>
      <p:bldP spid="54" grpId="0"/>
      <p:bldP spid="62" grpId="0"/>
      <p:bldP spid="49" grpId="0"/>
      <p:bldP spid="58" grpId="0"/>
      <p:bldP spid="41" grpId="0"/>
      <p:bldP spid="42" grpId="0"/>
      <p:bldP spid="47" grpId="0"/>
      <p:bldP spid="52" grpId="0"/>
      <p:bldP spid="55" grpId="0"/>
      <p:bldP spid="60" grpId="0"/>
      <p:bldP spid="64" grpId="0"/>
      <p:bldP spid="48" grpId="0"/>
      <p:bldP spid="51" grpId="0"/>
      <p:bldP spid="56" grpId="0"/>
      <p:bldP spid="59" grpId="0"/>
      <p:bldP spid="63" grpId="0"/>
      <p:bldP spid="65" grpId="0"/>
      <p:bldP spid="43" grpId="0"/>
      <p:bldP spid="66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10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Rectangle 19"/>
          <p:cNvSpPr txBox="1">
            <a:spLocks/>
          </p:cNvSpPr>
          <p:nvPr/>
        </p:nvSpPr>
        <p:spPr>
          <a:xfrm>
            <a:off x="276118" y="2950951"/>
            <a:ext cx="8442883" cy="2213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70000"/>
              </a:lnSpc>
              <a:buFont typeface="Arial" panose="020B0604020202020204" pitchFamily="34" charset="0"/>
              <a:buNone/>
            </a:pPr>
            <a:r>
              <a:rPr lang="uk-UA" sz="2400" dirty="0" smtClean="0">
                <a:latin typeface="Arial" pitchFamily="34" charset="0"/>
                <a:cs typeface="Arial" pitchFamily="34" charset="0"/>
              </a:rPr>
              <a:t>	4 + 4 =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8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6 + 2 =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8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5 + 2 = 7            1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+ 6 = 7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70000"/>
              </a:lnSpc>
              <a:buFont typeface="Arial" panose="020B0604020202020204" pitchFamily="34" charset="0"/>
              <a:buNone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3 + 3 =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3 + 6 = 9  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3 + 4 = 7      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4 + 3 = 7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70000"/>
              </a:lnSpc>
              <a:buFont typeface="Arial" panose="020B0604020202020204" pitchFamily="34" charset="0"/>
              <a:buNone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3 + 5 = 8            1 + 7 = 8          5 + 1 = 6            1 + 8 = 9</a:t>
            </a:r>
            <a:br>
              <a:rPr lang="en-US" sz="2400" dirty="0" smtClean="0">
                <a:latin typeface="Arial" pitchFamily="34" charset="0"/>
                <a:cs typeface="Arial" pitchFamily="34" charset="0"/>
              </a:rPr>
            </a:b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1146668" y="3219822"/>
            <a:ext cx="287338" cy="287338"/>
          </a:xfrm>
          <a:prstGeom prst="rect">
            <a:avLst/>
          </a:prstGeom>
          <a:solidFill>
            <a:srgbClr val="80D6F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1146668" y="3913031"/>
            <a:ext cx="287338" cy="288925"/>
          </a:xfrm>
          <a:prstGeom prst="rect">
            <a:avLst/>
          </a:prstGeom>
          <a:solidFill>
            <a:srgbClr val="80D6F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1146668" y="4587974"/>
            <a:ext cx="287338" cy="288925"/>
          </a:xfrm>
          <a:prstGeom prst="rect">
            <a:avLst/>
          </a:prstGeom>
          <a:solidFill>
            <a:srgbClr val="80D6F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Rectangle 31"/>
          <p:cNvSpPr>
            <a:spLocks noChangeArrowheads="1"/>
          </p:cNvSpPr>
          <p:nvPr/>
        </p:nvSpPr>
        <p:spPr bwMode="auto">
          <a:xfrm>
            <a:off x="2843808" y="3197219"/>
            <a:ext cx="287337" cy="287338"/>
          </a:xfrm>
          <a:prstGeom prst="rect">
            <a:avLst/>
          </a:prstGeom>
          <a:solidFill>
            <a:srgbClr val="80D6F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Rectangle 32"/>
          <p:cNvSpPr>
            <a:spLocks noChangeArrowheads="1"/>
          </p:cNvSpPr>
          <p:nvPr/>
        </p:nvSpPr>
        <p:spPr bwMode="auto">
          <a:xfrm>
            <a:off x="3383677" y="3913031"/>
            <a:ext cx="287337" cy="288925"/>
          </a:xfrm>
          <a:prstGeom prst="rect">
            <a:avLst/>
          </a:prstGeom>
          <a:solidFill>
            <a:srgbClr val="80D6F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Rectangle 33"/>
          <p:cNvSpPr>
            <a:spLocks noChangeArrowheads="1"/>
          </p:cNvSpPr>
          <p:nvPr/>
        </p:nvSpPr>
        <p:spPr bwMode="auto">
          <a:xfrm>
            <a:off x="3383676" y="4587973"/>
            <a:ext cx="287337" cy="288925"/>
          </a:xfrm>
          <a:prstGeom prst="rect">
            <a:avLst/>
          </a:prstGeom>
          <a:solidFill>
            <a:srgbClr val="80D6F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Rectangle 34"/>
          <p:cNvSpPr>
            <a:spLocks noChangeArrowheads="1"/>
          </p:cNvSpPr>
          <p:nvPr/>
        </p:nvSpPr>
        <p:spPr bwMode="auto">
          <a:xfrm>
            <a:off x="5432483" y="3197219"/>
            <a:ext cx="287338" cy="287338"/>
          </a:xfrm>
          <a:prstGeom prst="rect">
            <a:avLst/>
          </a:prstGeom>
          <a:solidFill>
            <a:srgbClr val="80D6F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Rectangle 35"/>
          <p:cNvSpPr>
            <a:spLocks noChangeArrowheads="1"/>
          </p:cNvSpPr>
          <p:nvPr/>
        </p:nvSpPr>
        <p:spPr bwMode="auto">
          <a:xfrm>
            <a:off x="4888304" y="3913030"/>
            <a:ext cx="288925" cy="288925"/>
          </a:xfrm>
          <a:prstGeom prst="rect">
            <a:avLst/>
          </a:prstGeom>
          <a:solidFill>
            <a:srgbClr val="80D6F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Rectangle 37"/>
          <p:cNvSpPr>
            <a:spLocks noChangeArrowheads="1"/>
          </p:cNvSpPr>
          <p:nvPr/>
        </p:nvSpPr>
        <p:spPr bwMode="auto">
          <a:xfrm>
            <a:off x="5432483" y="4587974"/>
            <a:ext cx="287338" cy="288925"/>
          </a:xfrm>
          <a:prstGeom prst="rect">
            <a:avLst/>
          </a:prstGeom>
          <a:solidFill>
            <a:srgbClr val="80D6F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Rectangle 38"/>
          <p:cNvSpPr>
            <a:spLocks noChangeArrowheads="1"/>
          </p:cNvSpPr>
          <p:nvPr/>
        </p:nvSpPr>
        <p:spPr bwMode="auto">
          <a:xfrm>
            <a:off x="7629146" y="3197219"/>
            <a:ext cx="287338" cy="287338"/>
          </a:xfrm>
          <a:prstGeom prst="rect">
            <a:avLst/>
          </a:prstGeom>
          <a:solidFill>
            <a:srgbClr val="80D6F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Rectangle 39"/>
          <p:cNvSpPr>
            <a:spLocks noChangeArrowheads="1"/>
          </p:cNvSpPr>
          <p:nvPr/>
        </p:nvSpPr>
        <p:spPr bwMode="auto">
          <a:xfrm>
            <a:off x="7092280" y="3914618"/>
            <a:ext cx="288925" cy="287338"/>
          </a:xfrm>
          <a:prstGeom prst="rect">
            <a:avLst/>
          </a:prstGeom>
          <a:solidFill>
            <a:srgbClr val="80D6F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Rectangle 40"/>
          <p:cNvSpPr>
            <a:spLocks noChangeArrowheads="1"/>
          </p:cNvSpPr>
          <p:nvPr/>
        </p:nvSpPr>
        <p:spPr bwMode="auto">
          <a:xfrm>
            <a:off x="7629147" y="4587974"/>
            <a:ext cx="287337" cy="288925"/>
          </a:xfrm>
          <a:prstGeom prst="rect">
            <a:avLst/>
          </a:prstGeom>
          <a:solidFill>
            <a:srgbClr val="80D6F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" name="Picture 42" descr="DawmRXbbD2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4936" y="1413694"/>
            <a:ext cx="2034896" cy="166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0" y="-23462"/>
            <a:ext cx="66247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200" dirty="0" err="1">
                <a:latin typeface="Arial" pitchFamily="34" charset="0"/>
                <a:cs typeface="Arial" pitchFamily="34" charset="0"/>
              </a:rPr>
              <a:t>З’ясуй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які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числа пропущено.</a:t>
            </a:r>
            <a:br>
              <a:rPr lang="ru-RU" sz="2200" dirty="0">
                <a:latin typeface="Arial" pitchFamily="34" charset="0"/>
                <a:cs typeface="Arial" pitchFamily="34" charset="0"/>
              </a:rPr>
            </a:br>
            <a:r>
              <a:rPr lang="ru-RU" sz="2200" dirty="0">
                <a:latin typeface="Arial" pitchFamily="34" charset="0"/>
                <a:cs typeface="Arial" pitchFamily="34" charset="0"/>
              </a:rPr>
              <a:t>Запиши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їх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9858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Рисунок 90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21"/>
          <p:cNvSpPr txBox="1">
            <a:spLocks noChangeArrowheads="1"/>
          </p:cNvSpPr>
          <p:nvPr/>
        </p:nvSpPr>
        <p:spPr bwMode="auto">
          <a:xfrm>
            <a:off x="1188641" y="1988939"/>
            <a:ext cx="3619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b="0" dirty="0">
                <a:latin typeface="Arial" pitchFamily="34" charset="0"/>
                <a:cs typeface="Arial" pitchFamily="34" charset="0"/>
              </a:rPr>
              <a:t>9</a:t>
            </a:r>
            <a:endParaRPr lang="ru-RU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 Box 23"/>
          <p:cNvSpPr txBox="1">
            <a:spLocks noChangeArrowheads="1"/>
          </p:cNvSpPr>
          <p:nvPr/>
        </p:nvSpPr>
        <p:spPr bwMode="auto">
          <a:xfrm>
            <a:off x="2160984" y="1988939"/>
            <a:ext cx="431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b="0" dirty="0">
                <a:latin typeface="Arial" pitchFamily="34" charset="0"/>
                <a:cs typeface="Arial" pitchFamily="34" charset="0"/>
              </a:rPr>
              <a:t>7</a:t>
            </a:r>
            <a:endParaRPr lang="ru-RU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Box 24"/>
          <p:cNvSpPr txBox="1">
            <a:spLocks noChangeArrowheads="1"/>
          </p:cNvSpPr>
          <p:nvPr/>
        </p:nvSpPr>
        <p:spPr bwMode="auto">
          <a:xfrm>
            <a:off x="1188641" y="2781102"/>
            <a:ext cx="13684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sz="1800" b="0">
                <a:latin typeface="Arial" pitchFamily="34" charset="0"/>
                <a:cs typeface="Arial" pitchFamily="34" charset="0"/>
              </a:rPr>
              <a:t> 7 і 2        7</a:t>
            </a:r>
            <a:endParaRPr lang="ru-RU" sz="1800" b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Line 27"/>
          <p:cNvSpPr>
            <a:spLocks noChangeShapeType="1"/>
          </p:cNvSpPr>
          <p:nvPr/>
        </p:nvSpPr>
        <p:spPr bwMode="auto">
          <a:xfrm>
            <a:off x="1369616" y="2389505"/>
            <a:ext cx="232615" cy="39080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Line 28"/>
          <p:cNvSpPr>
            <a:spLocks noChangeShapeType="1"/>
          </p:cNvSpPr>
          <p:nvPr/>
        </p:nvSpPr>
        <p:spPr bwMode="auto">
          <a:xfrm flipH="1">
            <a:off x="1620441" y="2389505"/>
            <a:ext cx="647700" cy="39159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 Box 29"/>
          <p:cNvSpPr txBox="1">
            <a:spLocks noChangeArrowheads="1"/>
          </p:cNvSpPr>
          <p:nvPr/>
        </p:nvSpPr>
        <p:spPr bwMode="auto">
          <a:xfrm>
            <a:off x="3565128" y="1915914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ru-RU" sz="1800" b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 Box 30"/>
          <p:cNvSpPr txBox="1">
            <a:spLocks noChangeArrowheads="1"/>
          </p:cNvSpPr>
          <p:nvPr/>
        </p:nvSpPr>
        <p:spPr bwMode="auto">
          <a:xfrm>
            <a:off x="3744515" y="1988939"/>
            <a:ext cx="431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b="0">
                <a:latin typeface="Arial" pitchFamily="34" charset="0"/>
                <a:cs typeface="Arial" pitchFamily="34" charset="0"/>
              </a:rPr>
              <a:t>6</a:t>
            </a:r>
            <a:endParaRPr lang="ru-RU" b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 Box 32"/>
          <p:cNvSpPr txBox="1">
            <a:spLocks noChangeArrowheads="1"/>
          </p:cNvSpPr>
          <p:nvPr/>
        </p:nvSpPr>
        <p:spPr bwMode="auto">
          <a:xfrm>
            <a:off x="4753372" y="1988939"/>
            <a:ext cx="4333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b="0" dirty="0">
                <a:latin typeface="Arial" pitchFamily="34" charset="0"/>
                <a:cs typeface="Arial" pitchFamily="34" charset="0"/>
              </a:rPr>
              <a:t>9</a:t>
            </a:r>
            <a:endParaRPr lang="ru-RU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 Box 33"/>
          <p:cNvSpPr txBox="1">
            <a:spLocks noChangeArrowheads="1"/>
          </p:cNvSpPr>
          <p:nvPr/>
        </p:nvSpPr>
        <p:spPr bwMode="auto">
          <a:xfrm>
            <a:off x="3851920" y="2780308"/>
            <a:ext cx="1584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sz="1800" b="0" dirty="0">
                <a:latin typeface="Arial" pitchFamily="34" charset="0"/>
                <a:cs typeface="Arial" pitchFamily="34" charset="0"/>
              </a:rPr>
              <a:t>9 без 3        9</a:t>
            </a:r>
            <a:endParaRPr lang="ru-RU" sz="18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 Box 38"/>
          <p:cNvSpPr txBox="1">
            <a:spLocks noChangeArrowheads="1"/>
          </p:cNvSpPr>
          <p:nvPr/>
        </p:nvSpPr>
        <p:spPr bwMode="auto">
          <a:xfrm>
            <a:off x="6300390" y="1988939"/>
            <a:ext cx="3603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b="0" dirty="0">
                <a:latin typeface="Arial" pitchFamily="34" charset="0"/>
                <a:cs typeface="Arial" pitchFamily="34" charset="0"/>
              </a:rPr>
              <a:t>8  </a:t>
            </a:r>
            <a:endParaRPr lang="ru-RU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 Box 40"/>
          <p:cNvSpPr txBox="1">
            <a:spLocks noChangeArrowheads="1"/>
          </p:cNvSpPr>
          <p:nvPr/>
        </p:nvSpPr>
        <p:spPr bwMode="auto">
          <a:xfrm>
            <a:off x="7237015" y="1988939"/>
            <a:ext cx="431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b="0" dirty="0">
                <a:latin typeface="Arial" pitchFamily="34" charset="0"/>
                <a:cs typeface="Arial" pitchFamily="34" charset="0"/>
              </a:rPr>
              <a:t>4</a:t>
            </a:r>
            <a:endParaRPr lang="ru-RU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 Box 42"/>
          <p:cNvSpPr txBox="1">
            <a:spLocks noChangeArrowheads="1"/>
          </p:cNvSpPr>
          <p:nvPr/>
        </p:nvSpPr>
        <p:spPr bwMode="auto">
          <a:xfrm>
            <a:off x="6300192" y="2779488"/>
            <a:ext cx="647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sz="1800" b="0">
                <a:latin typeface="Arial" pitchFamily="34" charset="0"/>
                <a:cs typeface="Arial" pitchFamily="34" charset="0"/>
              </a:rPr>
              <a:t>_ і _</a:t>
            </a:r>
            <a:endParaRPr lang="ru-RU" sz="1800" b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 Box 44"/>
          <p:cNvSpPr txBox="1">
            <a:spLocks noChangeArrowheads="1"/>
          </p:cNvSpPr>
          <p:nvPr/>
        </p:nvSpPr>
        <p:spPr bwMode="auto">
          <a:xfrm>
            <a:off x="7235229" y="2779488"/>
            <a:ext cx="2889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sz="1800" b="0">
                <a:latin typeface="Arial" pitchFamily="34" charset="0"/>
                <a:cs typeface="Arial" pitchFamily="34" charset="0"/>
              </a:rPr>
              <a:t>4</a:t>
            </a:r>
            <a:endParaRPr lang="ru-RU" sz="1800" b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 Box 47"/>
          <p:cNvSpPr txBox="1">
            <a:spLocks noChangeArrowheads="1"/>
          </p:cNvSpPr>
          <p:nvPr/>
        </p:nvSpPr>
        <p:spPr bwMode="auto">
          <a:xfrm>
            <a:off x="1187872" y="3729082"/>
            <a:ext cx="431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b="0" dirty="0">
                <a:latin typeface="Arial" pitchFamily="34" charset="0"/>
                <a:cs typeface="Arial" pitchFamily="34" charset="0"/>
              </a:rPr>
              <a:t>3</a:t>
            </a:r>
            <a:endParaRPr lang="ru-RU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 Box 49"/>
          <p:cNvSpPr txBox="1">
            <a:spLocks noChangeArrowheads="1"/>
          </p:cNvSpPr>
          <p:nvPr/>
        </p:nvSpPr>
        <p:spPr bwMode="auto">
          <a:xfrm>
            <a:off x="2195736" y="3729312"/>
            <a:ext cx="5032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b="0" dirty="0">
                <a:latin typeface="Arial" pitchFamily="34" charset="0"/>
                <a:cs typeface="Arial" pitchFamily="34" charset="0"/>
              </a:rPr>
              <a:t>7</a:t>
            </a:r>
            <a:endParaRPr lang="ru-RU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 Box 50"/>
          <p:cNvSpPr txBox="1">
            <a:spLocks noChangeArrowheads="1"/>
          </p:cNvSpPr>
          <p:nvPr/>
        </p:nvSpPr>
        <p:spPr bwMode="auto">
          <a:xfrm>
            <a:off x="1259632" y="4521245"/>
            <a:ext cx="9366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sz="1800" b="0" dirty="0">
                <a:latin typeface="Arial" pitchFamily="34" charset="0"/>
                <a:cs typeface="Arial" pitchFamily="34" charset="0"/>
              </a:rPr>
              <a:t>_ </a:t>
            </a:r>
            <a:r>
              <a:rPr lang="uk-UA" sz="1800" b="0" dirty="0" smtClean="0">
                <a:latin typeface="Arial" pitchFamily="34" charset="0"/>
                <a:cs typeface="Arial" pitchFamily="34" charset="0"/>
              </a:rPr>
              <a:t>без </a:t>
            </a:r>
            <a:r>
              <a:rPr lang="uk-UA" sz="1800" b="0" dirty="0">
                <a:latin typeface="Arial" pitchFamily="34" charset="0"/>
                <a:cs typeface="Arial" pitchFamily="34" charset="0"/>
              </a:rPr>
              <a:t>_</a:t>
            </a:r>
            <a:endParaRPr lang="ru-RU" sz="18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 Box 54"/>
          <p:cNvSpPr txBox="1">
            <a:spLocks noChangeArrowheads="1"/>
          </p:cNvSpPr>
          <p:nvPr/>
        </p:nvSpPr>
        <p:spPr bwMode="auto">
          <a:xfrm>
            <a:off x="2556620" y="4521245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sz="1800" b="0">
                <a:latin typeface="Arial" pitchFamily="34" charset="0"/>
                <a:cs typeface="Arial" pitchFamily="34" charset="0"/>
              </a:rPr>
              <a:t>_</a:t>
            </a:r>
            <a:endParaRPr lang="ru-RU" sz="1800" b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 Box 57"/>
          <p:cNvSpPr txBox="1">
            <a:spLocks noChangeArrowheads="1"/>
          </p:cNvSpPr>
          <p:nvPr/>
        </p:nvSpPr>
        <p:spPr bwMode="auto">
          <a:xfrm>
            <a:off x="3781028" y="3696504"/>
            <a:ext cx="3603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b="0" dirty="0">
                <a:latin typeface="Arial" pitchFamily="34" charset="0"/>
                <a:cs typeface="Arial" pitchFamily="34" charset="0"/>
              </a:rPr>
              <a:t>1</a:t>
            </a:r>
            <a:endParaRPr lang="ru-RU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 Box 59"/>
          <p:cNvSpPr txBox="1">
            <a:spLocks noChangeArrowheads="1"/>
          </p:cNvSpPr>
          <p:nvPr/>
        </p:nvSpPr>
        <p:spPr bwMode="auto">
          <a:xfrm>
            <a:off x="4787701" y="3729082"/>
            <a:ext cx="3603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b="0" dirty="0">
                <a:latin typeface="Arial" pitchFamily="34" charset="0"/>
                <a:cs typeface="Arial" pitchFamily="34" charset="0"/>
              </a:rPr>
              <a:t>5</a:t>
            </a:r>
            <a:endParaRPr lang="ru-RU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 Box 60"/>
          <p:cNvSpPr txBox="1">
            <a:spLocks noChangeArrowheads="1"/>
          </p:cNvSpPr>
          <p:nvPr/>
        </p:nvSpPr>
        <p:spPr bwMode="auto">
          <a:xfrm>
            <a:off x="3708002" y="4515966"/>
            <a:ext cx="10429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sz="1800" b="0" dirty="0">
                <a:latin typeface="Arial" pitchFamily="34" charset="0"/>
                <a:cs typeface="Arial" pitchFamily="34" charset="0"/>
              </a:rPr>
              <a:t>_ </a:t>
            </a:r>
            <a:r>
              <a:rPr lang="uk-UA" sz="1800" b="0" dirty="0" smtClean="0">
                <a:latin typeface="Arial" pitchFamily="34" charset="0"/>
                <a:cs typeface="Arial" pitchFamily="34" charset="0"/>
              </a:rPr>
              <a:t>  …  </a:t>
            </a:r>
            <a:r>
              <a:rPr lang="uk-UA" sz="1800" b="0" dirty="0">
                <a:latin typeface="Arial" pitchFamily="34" charset="0"/>
                <a:cs typeface="Arial" pitchFamily="34" charset="0"/>
              </a:rPr>
              <a:t>_</a:t>
            </a:r>
            <a:endParaRPr lang="ru-RU" sz="18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 Box 63"/>
          <p:cNvSpPr txBox="1">
            <a:spLocks noChangeArrowheads="1"/>
          </p:cNvSpPr>
          <p:nvPr/>
        </p:nvSpPr>
        <p:spPr bwMode="auto">
          <a:xfrm>
            <a:off x="5076056" y="4509293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sz="1800" b="0" dirty="0">
                <a:latin typeface="Arial" pitchFamily="34" charset="0"/>
                <a:cs typeface="Arial" pitchFamily="34" charset="0"/>
              </a:rPr>
              <a:t>5</a:t>
            </a:r>
            <a:endParaRPr lang="ru-RU" sz="18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 Box 67"/>
          <p:cNvSpPr txBox="1">
            <a:spLocks noChangeArrowheads="1"/>
          </p:cNvSpPr>
          <p:nvPr/>
        </p:nvSpPr>
        <p:spPr bwMode="auto">
          <a:xfrm>
            <a:off x="6263680" y="3661065"/>
            <a:ext cx="3603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b="0" dirty="0">
                <a:latin typeface="Arial" pitchFamily="34" charset="0"/>
                <a:cs typeface="Arial" pitchFamily="34" charset="0"/>
              </a:rPr>
              <a:t>3</a:t>
            </a:r>
            <a:endParaRPr lang="ru-RU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 Box 69"/>
          <p:cNvSpPr txBox="1">
            <a:spLocks noChangeArrowheads="1"/>
          </p:cNvSpPr>
          <p:nvPr/>
        </p:nvSpPr>
        <p:spPr bwMode="auto">
          <a:xfrm>
            <a:off x="7235229" y="3665270"/>
            <a:ext cx="2873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b="0" dirty="0">
                <a:latin typeface="Arial" pitchFamily="34" charset="0"/>
                <a:cs typeface="Arial" pitchFamily="34" charset="0"/>
              </a:rPr>
              <a:t>2</a:t>
            </a:r>
            <a:endParaRPr lang="ru-RU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 Box 70"/>
          <p:cNvSpPr txBox="1">
            <a:spLocks noChangeArrowheads="1"/>
          </p:cNvSpPr>
          <p:nvPr/>
        </p:nvSpPr>
        <p:spPr bwMode="auto">
          <a:xfrm>
            <a:off x="6381935" y="4509292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sz="1800" b="0">
                <a:latin typeface="Arial" pitchFamily="34" charset="0"/>
                <a:cs typeface="Arial" pitchFamily="34" charset="0"/>
              </a:rPr>
              <a:t>_ … _</a:t>
            </a:r>
            <a:endParaRPr lang="ru-RU" sz="1800" b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 Box 72"/>
          <p:cNvSpPr txBox="1">
            <a:spLocks noChangeArrowheads="1"/>
          </p:cNvSpPr>
          <p:nvPr/>
        </p:nvSpPr>
        <p:spPr bwMode="auto">
          <a:xfrm>
            <a:off x="7524328" y="4509292"/>
            <a:ext cx="2873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sz="1800" b="0">
                <a:latin typeface="Arial" pitchFamily="34" charset="0"/>
                <a:cs typeface="Arial" pitchFamily="34" charset="0"/>
              </a:rPr>
              <a:t>2</a:t>
            </a:r>
            <a:endParaRPr lang="ru-RU" sz="1800" b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 Box 75"/>
          <p:cNvSpPr txBox="1">
            <a:spLocks noChangeArrowheads="1"/>
          </p:cNvSpPr>
          <p:nvPr/>
        </p:nvSpPr>
        <p:spPr bwMode="auto">
          <a:xfrm>
            <a:off x="1871266" y="2767110"/>
            <a:ext cx="360362" cy="369332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Arial" pitchFamily="34" charset="0"/>
                <a:cs typeface="Arial" pitchFamily="34" charset="0"/>
              </a:rPr>
              <a:t>&gt;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Shape 144"/>
          <p:cNvSpPr>
            <a:spLocks noChangeArrowheads="1"/>
          </p:cNvSpPr>
          <p:nvPr/>
        </p:nvSpPr>
        <p:spPr bwMode="auto">
          <a:xfrm>
            <a:off x="1868905" y="2821304"/>
            <a:ext cx="326831" cy="326831"/>
          </a:xfrm>
          <a:prstGeom prst="rect">
            <a:avLst/>
          </a:prstGeom>
          <a:solidFill>
            <a:srgbClr val="80D6F7"/>
          </a:solidFill>
          <a:ln w="9525">
            <a:noFill/>
            <a:round/>
            <a:headEnd/>
            <a:tailEnd/>
          </a:ln>
        </p:spPr>
        <p:txBody>
          <a:bodyPr lIns="91425" tIns="45700" rIns="91425" bIns="45700" anchor="ctr"/>
          <a:lstStyle/>
          <a:p>
            <a:pPr algn="l"/>
            <a:endParaRPr lang="ru-RU" sz="1400" b="0">
              <a:solidFill>
                <a:srgbClr val="000000"/>
              </a:solidFill>
              <a:latin typeface="Arial" pitchFamily="34" charset="0"/>
              <a:cs typeface="Arial" pitchFamily="34" charset="0"/>
              <a:sym typeface="Arial" charset="0"/>
            </a:endParaRPr>
          </a:p>
        </p:txBody>
      </p:sp>
      <p:sp>
        <p:nvSpPr>
          <p:cNvPr id="48" name="Text Box 77"/>
          <p:cNvSpPr txBox="1">
            <a:spLocks noChangeArrowheads="1"/>
          </p:cNvSpPr>
          <p:nvPr/>
        </p:nvSpPr>
        <p:spPr bwMode="auto">
          <a:xfrm>
            <a:off x="1692375" y="1988939"/>
            <a:ext cx="287337" cy="369332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Arial" pitchFamily="34" charset="0"/>
                <a:cs typeface="Arial" pitchFamily="34" charset="0"/>
              </a:rPr>
              <a:t>&gt;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Shape 144"/>
          <p:cNvSpPr>
            <a:spLocks noChangeArrowheads="1"/>
          </p:cNvSpPr>
          <p:nvPr/>
        </p:nvSpPr>
        <p:spPr bwMode="auto">
          <a:xfrm>
            <a:off x="1619920" y="2026845"/>
            <a:ext cx="331700" cy="331700"/>
          </a:xfrm>
          <a:prstGeom prst="rect">
            <a:avLst/>
          </a:prstGeom>
          <a:solidFill>
            <a:srgbClr val="80D6F7"/>
          </a:solidFill>
          <a:ln w="9525">
            <a:noFill/>
            <a:round/>
            <a:headEnd/>
            <a:tailEnd/>
          </a:ln>
        </p:spPr>
        <p:txBody>
          <a:bodyPr lIns="91425" tIns="45700" rIns="91425" bIns="45700" anchor="ctr"/>
          <a:lstStyle/>
          <a:p>
            <a:pPr algn="l"/>
            <a:endParaRPr lang="ru-RU" sz="1400" b="0">
              <a:solidFill>
                <a:srgbClr val="000000"/>
              </a:solidFill>
              <a:latin typeface="Arial" pitchFamily="34" charset="0"/>
              <a:cs typeface="Arial" pitchFamily="34" charset="0"/>
              <a:sym typeface="Arial" charset="0"/>
            </a:endParaRPr>
          </a:p>
        </p:txBody>
      </p:sp>
      <p:sp>
        <p:nvSpPr>
          <p:cNvPr id="50" name="Text Box 81"/>
          <p:cNvSpPr txBox="1">
            <a:spLocks noChangeArrowheads="1"/>
          </p:cNvSpPr>
          <p:nvPr/>
        </p:nvSpPr>
        <p:spPr bwMode="auto">
          <a:xfrm>
            <a:off x="4751785" y="2778482"/>
            <a:ext cx="360362" cy="369332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&lt;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Shape 144"/>
          <p:cNvSpPr>
            <a:spLocks noChangeArrowheads="1"/>
          </p:cNvSpPr>
          <p:nvPr/>
        </p:nvSpPr>
        <p:spPr bwMode="auto">
          <a:xfrm>
            <a:off x="4751785" y="2821304"/>
            <a:ext cx="326832" cy="326832"/>
          </a:xfrm>
          <a:prstGeom prst="rect">
            <a:avLst/>
          </a:prstGeom>
          <a:solidFill>
            <a:srgbClr val="80D6F7"/>
          </a:solidFill>
          <a:ln w="9525">
            <a:noFill/>
            <a:round/>
            <a:headEnd/>
            <a:tailEnd/>
          </a:ln>
        </p:spPr>
        <p:txBody>
          <a:bodyPr lIns="91425" tIns="45700" rIns="91425" bIns="45700" anchor="ctr"/>
          <a:lstStyle/>
          <a:p>
            <a:pPr algn="l"/>
            <a:endParaRPr lang="ru-RU" sz="1400" b="0">
              <a:solidFill>
                <a:srgbClr val="000000"/>
              </a:solidFill>
              <a:latin typeface="Arial" pitchFamily="34" charset="0"/>
              <a:cs typeface="Arial" pitchFamily="34" charset="0"/>
              <a:sym typeface="Arial" charset="0"/>
            </a:endParaRPr>
          </a:p>
        </p:txBody>
      </p:sp>
      <p:sp>
        <p:nvSpPr>
          <p:cNvPr id="52" name="Text Box 85"/>
          <p:cNvSpPr txBox="1">
            <a:spLocks noChangeArrowheads="1"/>
          </p:cNvSpPr>
          <p:nvPr/>
        </p:nvSpPr>
        <p:spPr bwMode="auto">
          <a:xfrm>
            <a:off x="4246958" y="1988939"/>
            <a:ext cx="288926" cy="369332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Arial" pitchFamily="34" charset="0"/>
                <a:cs typeface="Arial" pitchFamily="34" charset="0"/>
              </a:rPr>
              <a:t>&lt;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Shape 144"/>
          <p:cNvSpPr>
            <a:spLocks noChangeArrowheads="1"/>
          </p:cNvSpPr>
          <p:nvPr/>
        </p:nvSpPr>
        <p:spPr bwMode="auto">
          <a:xfrm>
            <a:off x="4213817" y="2026845"/>
            <a:ext cx="330191" cy="331426"/>
          </a:xfrm>
          <a:prstGeom prst="rect">
            <a:avLst/>
          </a:prstGeom>
          <a:solidFill>
            <a:srgbClr val="80D6F7"/>
          </a:solidFill>
          <a:ln w="9525">
            <a:noFill/>
            <a:round/>
            <a:headEnd/>
            <a:tailEnd/>
          </a:ln>
        </p:spPr>
        <p:txBody>
          <a:bodyPr lIns="91425" tIns="45700" rIns="91425" bIns="45700" anchor="ctr"/>
          <a:lstStyle/>
          <a:p>
            <a:pPr algn="l"/>
            <a:endParaRPr lang="ru-RU" sz="1400" b="0">
              <a:solidFill>
                <a:srgbClr val="000000"/>
              </a:solidFill>
              <a:latin typeface="Arial" pitchFamily="34" charset="0"/>
              <a:cs typeface="Arial" pitchFamily="34" charset="0"/>
              <a:sym typeface="Arial" charset="0"/>
            </a:endParaRPr>
          </a:p>
        </p:txBody>
      </p:sp>
      <p:sp>
        <p:nvSpPr>
          <p:cNvPr id="54" name="Text Box 87"/>
          <p:cNvSpPr txBox="1">
            <a:spLocks noChangeArrowheads="1"/>
          </p:cNvSpPr>
          <p:nvPr/>
        </p:nvSpPr>
        <p:spPr bwMode="auto">
          <a:xfrm>
            <a:off x="6300192" y="2779488"/>
            <a:ext cx="287337" cy="366712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1800" b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 Box 88"/>
          <p:cNvSpPr txBox="1">
            <a:spLocks noChangeArrowheads="1"/>
          </p:cNvSpPr>
          <p:nvPr/>
        </p:nvSpPr>
        <p:spPr bwMode="auto">
          <a:xfrm>
            <a:off x="6587529" y="2779488"/>
            <a:ext cx="288925" cy="366712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1800" b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 Box 89"/>
          <p:cNvSpPr txBox="1">
            <a:spLocks noChangeArrowheads="1"/>
          </p:cNvSpPr>
          <p:nvPr/>
        </p:nvSpPr>
        <p:spPr bwMode="auto">
          <a:xfrm>
            <a:off x="6949529" y="2778482"/>
            <a:ext cx="358775" cy="369332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Arial" pitchFamily="34" charset="0"/>
                <a:cs typeface="Arial" pitchFamily="34" charset="0"/>
              </a:rPr>
              <a:t>&gt;</a:t>
            </a: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Shape 144"/>
          <p:cNvSpPr>
            <a:spLocks noChangeArrowheads="1"/>
          </p:cNvSpPr>
          <p:nvPr/>
        </p:nvSpPr>
        <p:spPr bwMode="auto">
          <a:xfrm>
            <a:off x="6912372" y="2821303"/>
            <a:ext cx="329546" cy="329545"/>
          </a:xfrm>
          <a:prstGeom prst="rect">
            <a:avLst/>
          </a:prstGeom>
          <a:solidFill>
            <a:srgbClr val="80D6F7"/>
          </a:solidFill>
          <a:ln w="9525">
            <a:noFill/>
            <a:round/>
            <a:headEnd/>
            <a:tailEnd/>
          </a:ln>
        </p:spPr>
        <p:txBody>
          <a:bodyPr lIns="91425" tIns="45700" rIns="91425" bIns="45700" anchor="ctr"/>
          <a:lstStyle/>
          <a:p>
            <a:pPr algn="l"/>
            <a:endParaRPr lang="ru-RU" sz="1400" b="0">
              <a:solidFill>
                <a:srgbClr val="000000"/>
              </a:solidFill>
              <a:latin typeface="Arial" pitchFamily="34" charset="0"/>
              <a:cs typeface="Arial" pitchFamily="34" charset="0"/>
              <a:sym typeface="Arial" charset="0"/>
            </a:endParaRPr>
          </a:p>
        </p:txBody>
      </p:sp>
      <p:sp>
        <p:nvSpPr>
          <p:cNvPr id="58" name="Text Box 91"/>
          <p:cNvSpPr txBox="1">
            <a:spLocks noChangeArrowheads="1"/>
          </p:cNvSpPr>
          <p:nvPr/>
        </p:nvSpPr>
        <p:spPr bwMode="auto">
          <a:xfrm>
            <a:off x="6768703" y="1988939"/>
            <a:ext cx="504825" cy="369332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Arial" pitchFamily="34" charset="0"/>
                <a:cs typeface="Arial" pitchFamily="34" charset="0"/>
              </a:rPr>
              <a:t>&gt;</a:t>
            </a: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Shape 144"/>
          <p:cNvSpPr>
            <a:spLocks noChangeArrowheads="1"/>
          </p:cNvSpPr>
          <p:nvPr/>
        </p:nvSpPr>
        <p:spPr bwMode="auto">
          <a:xfrm>
            <a:off x="6768703" y="2042488"/>
            <a:ext cx="321028" cy="321028"/>
          </a:xfrm>
          <a:prstGeom prst="rect">
            <a:avLst/>
          </a:prstGeom>
          <a:solidFill>
            <a:srgbClr val="80D6F7"/>
          </a:solidFill>
          <a:ln w="9525">
            <a:noFill/>
            <a:round/>
            <a:headEnd/>
            <a:tailEnd/>
          </a:ln>
        </p:spPr>
        <p:txBody>
          <a:bodyPr lIns="91425" tIns="45700" rIns="91425" bIns="45700" anchor="ctr"/>
          <a:lstStyle/>
          <a:p>
            <a:pPr algn="l"/>
            <a:endParaRPr lang="ru-RU" sz="1400" b="0">
              <a:solidFill>
                <a:srgbClr val="000000"/>
              </a:solidFill>
              <a:latin typeface="Arial" pitchFamily="34" charset="0"/>
              <a:cs typeface="Arial" pitchFamily="34" charset="0"/>
              <a:sym typeface="Arial" charset="0"/>
            </a:endParaRPr>
          </a:p>
        </p:txBody>
      </p:sp>
      <p:sp>
        <p:nvSpPr>
          <p:cNvPr id="60" name="Text Box 93"/>
          <p:cNvSpPr txBox="1">
            <a:spLocks noChangeArrowheads="1"/>
          </p:cNvSpPr>
          <p:nvPr/>
        </p:nvSpPr>
        <p:spPr bwMode="auto">
          <a:xfrm>
            <a:off x="1259632" y="4521245"/>
            <a:ext cx="288925" cy="366712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1800" b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 Box 94"/>
          <p:cNvSpPr txBox="1">
            <a:spLocks noChangeArrowheads="1"/>
          </p:cNvSpPr>
          <p:nvPr/>
        </p:nvSpPr>
        <p:spPr bwMode="auto">
          <a:xfrm>
            <a:off x="1873646" y="4521245"/>
            <a:ext cx="287338" cy="366712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1800" b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 Box 95"/>
          <p:cNvSpPr txBox="1">
            <a:spLocks noChangeArrowheads="1"/>
          </p:cNvSpPr>
          <p:nvPr/>
        </p:nvSpPr>
        <p:spPr bwMode="auto">
          <a:xfrm>
            <a:off x="2556620" y="4521245"/>
            <a:ext cx="360362" cy="366712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1800" b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 Box 96"/>
          <p:cNvSpPr txBox="1">
            <a:spLocks noChangeArrowheads="1"/>
          </p:cNvSpPr>
          <p:nvPr/>
        </p:nvSpPr>
        <p:spPr bwMode="auto">
          <a:xfrm>
            <a:off x="2194396" y="4519935"/>
            <a:ext cx="433388" cy="369332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Arial" pitchFamily="34" charset="0"/>
                <a:cs typeface="Arial" pitchFamily="34" charset="0"/>
              </a:rPr>
              <a:t>&lt;</a:t>
            </a: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Shape 144"/>
          <p:cNvSpPr>
            <a:spLocks noChangeArrowheads="1"/>
          </p:cNvSpPr>
          <p:nvPr/>
        </p:nvSpPr>
        <p:spPr bwMode="auto">
          <a:xfrm>
            <a:off x="2248110" y="4517230"/>
            <a:ext cx="307246" cy="307245"/>
          </a:xfrm>
          <a:prstGeom prst="rect">
            <a:avLst/>
          </a:prstGeom>
          <a:solidFill>
            <a:srgbClr val="80D6F7"/>
          </a:solidFill>
          <a:ln w="9525">
            <a:noFill/>
            <a:round/>
            <a:headEnd/>
            <a:tailEnd/>
          </a:ln>
        </p:spPr>
        <p:txBody>
          <a:bodyPr lIns="91425" tIns="45700" rIns="91425" bIns="45700" anchor="ctr"/>
          <a:lstStyle/>
          <a:p>
            <a:pPr algn="l"/>
            <a:endParaRPr lang="ru-RU" sz="1400" b="0">
              <a:solidFill>
                <a:srgbClr val="000000"/>
              </a:solidFill>
              <a:latin typeface="Arial" pitchFamily="34" charset="0"/>
              <a:cs typeface="Arial" pitchFamily="34" charset="0"/>
              <a:sym typeface="Arial" charset="0"/>
            </a:endParaRPr>
          </a:p>
        </p:txBody>
      </p:sp>
      <p:sp>
        <p:nvSpPr>
          <p:cNvPr id="65" name="Text Box 98"/>
          <p:cNvSpPr txBox="1">
            <a:spLocks noChangeArrowheads="1"/>
          </p:cNvSpPr>
          <p:nvPr/>
        </p:nvSpPr>
        <p:spPr bwMode="auto">
          <a:xfrm>
            <a:off x="1691878" y="3729082"/>
            <a:ext cx="576263" cy="369332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Arial" pitchFamily="34" charset="0"/>
                <a:cs typeface="Arial" pitchFamily="34" charset="0"/>
              </a:rPr>
              <a:t>&lt;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Shape 144"/>
          <p:cNvSpPr>
            <a:spLocks noChangeArrowheads="1"/>
          </p:cNvSpPr>
          <p:nvPr/>
        </p:nvSpPr>
        <p:spPr bwMode="auto">
          <a:xfrm>
            <a:off x="1671357" y="3722196"/>
            <a:ext cx="323958" cy="323958"/>
          </a:xfrm>
          <a:prstGeom prst="rect">
            <a:avLst/>
          </a:prstGeom>
          <a:solidFill>
            <a:srgbClr val="80D6F7"/>
          </a:solidFill>
          <a:ln w="9525">
            <a:noFill/>
            <a:round/>
            <a:headEnd/>
            <a:tailEnd/>
          </a:ln>
        </p:spPr>
        <p:txBody>
          <a:bodyPr lIns="91425" tIns="45700" rIns="91425" bIns="45700" anchor="ctr"/>
          <a:lstStyle/>
          <a:p>
            <a:pPr algn="l"/>
            <a:endParaRPr lang="ru-RU" sz="1400" b="0">
              <a:solidFill>
                <a:srgbClr val="000000"/>
              </a:solidFill>
              <a:latin typeface="Arial" pitchFamily="34" charset="0"/>
              <a:cs typeface="Arial" pitchFamily="34" charset="0"/>
              <a:sym typeface="Arial" charset="0"/>
            </a:endParaRPr>
          </a:p>
        </p:txBody>
      </p:sp>
      <p:sp>
        <p:nvSpPr>
          <p:cNvPr id="67" name="Text Box 100"/>
          <p:cNvSpPr txBox="1">
            <a:spLocks noChangeArrowheads="1"/>
          </p:cNvSpPr>
          <p:nvPr/>
        </p:nvSpPr>
        <p:spPr bwMode="auto">
          <a:xfrm>
            <a:off x="3708003" y="4509864"/>
            <a:ext cx="360363" cy="366713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1800" b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Text Box 101"/>
          <p:cNvSpPr txBox="1">
            <a:spLocks noChangeArrowheads="1"/>
          </p:cNvSpPr>
          <p:nvPr/>
        </p:nvSpPr>
        <p:spPr bwMode="auto">
          <a:xfrm>
            <a:off x="3999771" y="4509864"/>
            <a:ext cx="572229" cy="338554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 b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без</a:t>
            </a:r>
            <a:endParaRPr lang="ru-RU" sz="1600" b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 Box 103"/>
          <p:cNvSpPr txBox="1">
            <a:spLocks noChangeArrowheads="1"/>
          </p:cNvSpPr>
          <p:nvPr/>
        </p:nvSpPr>
        <p:spPr bwMode="auto">
          <a:xfrm>
            <a:off x="4392215" y="4517275"/>
            <a:ext cx="287337" cy="366713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1800" b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Text Box 104"/>
          <p:cNvSpPr txBox="1">
            <a:spLocks noChangeArrowheads="1"/>
          </p:cNvSpPr>
          <p:nvPr/>
        </p:nvSpPr>
        <p:spPr bwMode="auto">
          <a:xfrm>
            <a:off x="4716016" y="4509377"/>
            <a:ext cx="358775" cy="369332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Arial" pitchFamily="34" charset="0"/>
                <a:cs typeface="Arial" pitchFamily="34" charset="0"/>
              </a:rPr>
              <a:t>&lt;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Shape 144"/>
          <p:cNvSpPr>
            <a:spLocks noChangeArrowheads="1"/>
          </p:cNvSpPr>
          <p:nvPr/>
        </p:nvSpPr>
        <p:spPr bwMode="auto">
          <a:xfrm>
            <a:off x="4769126" y="4516437"/>
            <a:ext cx="305665" cy="305666"/>
          </a:xfrm>
          <a:prstGeom prst="rect">
            <a:avLst/>
          </a:prstGeom>
          <a:solidFill>
            <a:srgbClr val="80D6F7"/>
          </a:solidFill>
          <a:ln w="9525">
            <a:noFill/>
            <a:round/>
            <a:headEnd/>
            <a:tailEnd/>
          </a:ln>
        </p:spPr>
        <p:txBody>
          <a:bodyPr lIns="91425" tIns="45700" rIns="91425" bIns="45700" anchor="ctr"/>
          <a:lstStyle/>
          <a:p>
            <a:pPr algn="l"/>
            <a:endParaRPr lang="ru-RU" sz="1400" b="0">
              <a:solidFill>
                <a:srgbClr val="000000"/>
              </a:solidFill>
              <a:latin typeface="Arial" pitchFamily="34" charset="0"/>
              <a:cs typeface="Arial" pitchFamily="34" charset="0"/>
              <a:sym typeface="Arial" charset="0"/>
            </a:endParaRPr>
          </a:p>
        </p:txBody>
      </p:sp>
      <p:sp>
        <p:nvSpPr>
          <p:cNvPr id="72" name="Text Box 107"/>
          <p:cNvSpPr txBox="1">
            <a:spLocks noChangeArrowheads="1"/>
          </p:cNvSpPr>
          <p:nvPr/>
        </p:nvSpPr>
        <p:spPr bwMode="auto">
          <a:xfrm>
            <a:off x="4246761" y="3729082"/>
            <a:ext cx="397247" cy="369332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Arial" pitchFamily="34" charset="0"/>
                <a:cs typeface="Arial" pitchFamily="34" charset="0"/>
              </a:rPr>
              <a:t>&lt;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Shape 144"/>
          <p:cNvSpPr>
            <a:spLocks noChangeArrowheads="1"/>
          </p:cNvSpPr>
          <p:nvPr/>
        </p:nvSpPr>
        <p:spPr bwMode="auto">
          <a:xfrm>
            <a:off x="4257102" y="3721115"/>
            <a:ext cx="330178" cy="325040"/>
          </a:xfrm>
          <a:prstGeom prst="rect">
            <a:avLst/>
          </a:prstGeom>
          <a:solidFill>
            <a:srgbClr val="80D6F7"/>
          </a:solidFill>
          <a:ln w="9525">
            <a:noFill/>
            <a:round/>
            <a:headEnd/>
            <a:tailEnd/>
          </a:ln>
        </p:spPr>
        <p:txBody>
          <a:bodyPr lIns="91425" tIns="45700" rIns="91425" bIns="45700" anchor="ctr"/>
          <a:lstStyle/>
          <a:p>
            <a:pPr algn="l"/>
            <a:endParaRPr lang="ru-RU" sz="1400" b="0">
              <a:solidFill>
                <a:srgbClr val="000000"/>
              </a:solidFill>
              <a:latin typeface="Arial" pitchFamily="34" charset="0"/>
              <a:cs typeface="Arial" pitchFamily="34" charset="0"/>
              <a:sym typeface="Arial" charset="0"/>
            </a:endParaRPr>
          </a:p>
        </p:txBody>
      </p:sp>
      <p:sp>
        <p:nvSpPr>
          <p:cNvPr id="74" name="Text Box 109"/>
          <p:cNvSpPr txBox="1">
            <a:spLocks noChangeArrowheads="1"/>
          </p:cNvSpPr>
          <p:nvPr/>
        </p:nvSpPr>
        <p:spPr bwMode="auto">
          <a:xfrm>
            <a:off x="6381935" y="4509292"/>
            <a:ext cx="287337" cy="366713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1800" b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Text Box 110"/>
          <p:cNvSpPr txBox="1">
            <a:spLocks noChangeArrowheads="1"/>
          </p:cNvSpPr>
          <p:nvPr/>
        </p:nvSpPr>
        <p:spPr bwMode="auto">
          <a:xfrm>
            <a:off x="6659339" y="4509292"/>
            <a:ext cx="288925" cy="366713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</a:t>
            </a:r>
            <a:endParaRPr lang="ru-RU" sz="1800" b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Text Box 111"/>
          <p:cNvSpPr txBox="1">
            <a:spLocks noChangeArrowheads="1"/>
          </p:cNvSpPr>
          <p:nvPr/>
        </p:nvSpPr>
        <p:spPr bwMode="auto">
          <a:xfrm>
            <a:off x="6841579" y="4509292"/>
            <a:ext cx="287337" cy="366713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1800" b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Text Box 112"/>
          <p:cNvSpPr txBox="1">
            <a:spLocks noChangeArrowheads="1"/>
          </p:cNvSpPr>
          <p:nvPr/>
        </p:nvSpPr>
        <p:spPr bwMode="auto">
          <a:xfrm>
            <a:off x="7174097" y="4437855"/>
            <a:ext cx="431800" cy="369332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&gt;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Shape 144"/>
          <p:cNvSpPr>
            <a:spLocks noChangeArrowheads="1"/>
          </p:cNvSpPr>
          <p:nvPr/>
        </p:nvSpPr>
        <p:spPr bwMode="auto">
          <a:xfrm>
            <a:off x="7174098" y="4509293"/>
            <a:ext cx="315182" cy="315182"/>
          </a:xfrm>
          <a:prstGeom prst="rect">
            <a:avLst/>
          </a:prstGeom>
          <a:solidFill>
            <a:srgbClr val="80D6F7"/>
          </a:solidFill>
          <a:ln w="9525">
            <a:noFill/>
            <a:round/>
            <a:headEnd/>
            <a:tailEnd/>
          </a:ln>
        </p:spPr>
        <p:txBody>
          <a:bodyPr lIns="91425" tIns="45700" rIns="91425" bIns="45700" anchor="ctr"/>
          <a:lstStyle/>
          <a:p>
            <a:pPr algn="l"/>
            <a:endParaRPr lang="ru-RU" sz="1400" b="0">
              <a:solidFill>
                <a:srgbClr val="000000"/>
              </a:solidFill>
              <a:latin typeface="Arial" pitchFamily="34" charset="0"/>
              <a:cs typeface="Arial" pitchFamily="34" charset="0"/>
              <a:sym typeface="Arial" charset="0"/>
            </a:endParaRPr>
          </a:p>
        </p:txBody>
      </p:sp>
      <p:sp>
        <p:nvSpPr>
          <p:cNvPr id="79" name="Text Box 114"/>
          <p:cNvSpPr txBox="1">
            <a:spLocks noChangeArrowheads="1"/>
          </p:cNvSpPr>
          <p:nvPr/>
        </p:nvSpPr>
        <p:spPr bwMode="auto">
          <a:xfrm>
            <a:off x="6731991" y="3665270"/>
            <a:ext cx="576263" cy="369332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Arial" pitchFamily="34" charset="0"/>
                <a:cs typeface="Arial" pitchFamily="34" charset="0"/>
              </a:rPr>
              <a:t>&gt;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Shape 144"/>
          <p:cNvSpPr>
            <a:spLocks noChangeArrowheads="1"/>
          </p:cNvSpPr>
          <p:nvPr/>
        </p:nvSpPr>
        <p:spPr bwMode="auto">
          <a:xfrm>
            <a:off x="6714402" y="3721364"/>
            <a:ext cx="335181" cy="324790"/>
          </a:xfrm>
          <a:prstGeom prst="rect">
            <a:avLst/>
          </a:prstGeom>
          <a:solidFill>
            <a:srgbClr val="80D6F7"/>
          </a:solidFill>
          <a:ln w="9525">
            <a:noFill/>
            <a:round/>
            <a:headEnd/>
            <a:tailEnd/>
          </a:ln>
        </p:spPr>
        <p:txBody>
          <a:bodyPr lIns="91425" tIns="45700" rIns="91425" bIns="45700" anchor="ctr"/>
          <a:lstStyle/>
          <a:p>
            <a:pPr algn="l"/>
            <a:endParaRPr lang="ru-RU" sz="1400" b="0">
              <a:solidFill>
                <a:srgbClr val="000000"/>
              </a:solidFill>
              <a:latin typeface="Arial" pitchFamily="34" charset="0"/>
              <a:cs typeface="Arial" pitchFamily="34" charset="0"/>
              <a:sym typeface="Arial" charset="0"/>
            </a:endParaRPr>
          </a:p>
        </p:txBody>
      </p:sp>
      <p:sp>
        <p:nvSpPr>
          <p:cNvPr id="81" name="Line 27"/>
          <p:cNvSpPr>
            <a:spLocks noChangeShapeType="1"/>
          </p:cNvSpPr>
          <p:nvPr/>
        </p:nvSpPr>
        <p:spPr bwMode="auto">
          <a:xfrm>
            <a:off x="3995936" y="2396177"/>
            <a:ext cx="232615" cy="39080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Line 28"/>
          <p:cNvSpPr>
            <a:spLocks noChangeShapeType="1"/>
          </p:cNvSpPr>
          <p:nvPr/>
        </p:nvSpPr>
        <p:spPr bwMode="auto">
          <a:xfrm flipH="1">
            <a:off x="4246761" y="2396177"/>
            <a:ext cx="647700" cy="39159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Line 27"/>
          <p:cNvSpPr>
            <a:spLocks noChangeShapeType="1"/>
          </p:cNvSpPr>
          <p:nvPr/>
        </p:nvSpPr>
        <p:spPr bwMode="auto">
          <a:xfrm>
            <a:off x="6481787" y="2396177"/>
            <a:ext cx="232615" cy="39080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Line 28"/>
          <p:cNvSpPr>
            <a:spLocks noChangeShapeType="1"/>
          </p:cNvSpPr>
          <p:nvPr/>
        </p:nvSpPr>
        <p:spPr bwMode="auto">
          <a:xfrm flipH="1">
            <a:off x="6732612" y="2396177"/>
            <a:ext cx="647700" cy="39159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Line 27"/>
          <p:cNvSpPr>
            <a:spLocks noChangeShapeType="1"/>
          </p:cNvSpPr>
          <p:nvPr/>
        </p:nvSpPr>
        <p:spPr bwMode="auto">
          <a:xfrm>
            <a:off x="1369616" y="4124369"/>
            <a:ext cx="232615" cy="39080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Line 28"/>
          <p:cNvSpPr>
            <a:spLocks noChangeShapeType="1"/>
          </p:cNvSpPr>
          <p:nvPr/>
        </p:nvSpPr>
        <p:spPr bwMode="auto">
          <a:xfrm flipH="1">
            <a:off x="1620441" y="4124369"/>
            <a:ext cx="647700" cy="39159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Line 27"/>
          <p:cNvSpPr>
            <a:spLocks noChangeShapeType="1"/>
          </p:cNvSpPr>
          <p:nvPr/>
        </p:nvSpPr>
        <p:spPr bwMode="auto">
          <a:xfrm>
            <a:off x="3995936" y="4124369"/>
            <a:ext cx="232615" cy="39080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Line 28"/>
          <p:cNvSpPr>
            <a:spLocks noChangeShapeType="1"/>
          </p:cNvSpPr>
          <p:nvPr/>
        </p:nvSpPr>
        <p:spPr bwMode="auto">
          <a:xfrm flipH="1">
            <a:off x="4246761" y="4124369"/>
            <a:ext cx="647700" cy="39159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Line 27"/>
          <p:cNvSpPr>
            <a:spLocks noChangeShapeType="1"/>
          </p:cNvSpPr>
          <p:nvPr/>
        </p:nvSpPr>
        <p:spPr bwMode="auto">
          <a:xfrm>
            <a:off x="6481787" y="4124369"/>
            <a:ext cx="232615" cy="39080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Line 28"/>
          <p:cNvSpPr>
            <a:spLocks noChangeShapeType="1"/>
          </p:cNvSpPr>
          <p:nvPr/>
        </p:nvSpPr>
        <p:spPr bwMode="auto">
          <a:xfrm flipH="1">
            <a:off x="6732612" y="4124369"/>
            <a:ext cx="647700" cy="39159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-1" y="-23462"/>
            <a:ext cx="76058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Порівняй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числа за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їх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складом,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користуючись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схемою.</a:t>
            </a:r>
          </a:p>
        </p:txBody>
      </p:sp>
    </p:spTree>
    <p:extLst>
      <p:ext uri="{BB962C8B-B14F-4D97-AF65-F5344CB8AC3E}">
        <p14:creationId xmlns:p14="http://schemas.microsoft.com/office/powerpoint/2010/main" val="29459858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60" grpId="0"/>
      <p:bldP spid="61" grpId="0"/>
      <p:bldP spid="62" grpId="0"/>
      <p:bldP spid="67" grpId="0"/>
      <p:bldP spid="68" grpId="0"/>
      <p:bldP spid="69" grpId="0"/>
      <p:bldP spid="74" grpId="0"/>
      <p:bldP spid="75" grpId="0"/>
      <p:bldP spid="7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Рисунок 108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-159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uk-UA" sz="2200" dirty="0" smtClean="0">
                <a:latin typeface="Arial" pitchFamily="34" charset="0"/>
                <a:cs typeface="Arial" pitchFamily="34" charset="0"/>
              </a:rPr>
              <a:t>Відшукай хибні нерівності. Виправ помилки.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214813" y="2139702"/>
            <a:ext cx="13490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altLang="ru-RU" sz="24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Істинні</a:t>
            </a:r>
            <a:endParaRPr lang="ru-RU" altLang="ru-RU" sz="24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645401" y="2139702"/>
            <a:ext cx="128086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altLang="ru-RU" sz="24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Хибні</a:t>
            </a:r>
            <a:endParaRPr lang="ru-RU" altLang="ru-RU" sz="240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6746886" y="2593128"/>
            <a:ext cx="9416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altLang="ru-RU" sz="2000" dirty="0">
                <a:latin typeface="Arial" pitchFamily="34" charset="0"/>
                <a:cs typeface="Arial" pitchFamily="34" charset="0"/>
              </a:rPr>
              <a:t>4 </a:t>
            </a:r>
            <a:r>
              <a:rPr lang="uk-UA" alt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smtClean="0">
                <a:latin typeface="Arial" pitchFamily="34" charset="0"/>
                <a:cs typeface="Arial" pitchFamily="34" charset="0"/>
              </a:rPr>
              <a:t>&lt; </a:t>
            </a: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alt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751206" y="2979104"/>
            <a:ext cx="93301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ru-RU" sz="2000" dirty="0">
                <a:latin typeface="Arial" pitchFamily="34" charset="0"/>
                <a:cs typeface="Arial" pitchFamily="34" charset="0"/>
              </a:rPr>
              <a:t>3 </a:t>
            </a: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smtClean="0">
                <a:latin typeface="Arial" pitchFamily="34" charset="0"/>
                <a:cs typeface="Arial" pitchFamily="34" charset="0"/>
              </a:rPr>
              <a:t>&lt; </a:t>
            </a: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smtClean="0">
                <a:latin typeface="Arial" pitchFamily="34" charset="0"/>
                <a:cs typeface="Arial" pitchFamily="34" charset="0"/>
              </a:rPr>
              <a:t>9</a:t>
            </a:r>
            <a:endParaRPr lang="ru-RU" alt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762364" y="3412330"/>
            <a:ext cx="10187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ru-RU" sz="2000" dirty="0">
                <a:latin typeface="Arial" pitchFamily="34" charset="0"/>
                <a:cs typeface="Arial" pitchFamily="34" charset="0"/>
              </a:rPr>
              <a:t>1 </a:t>
            </a: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smtClean="0">
                <a:latin typeface="Arial" pitchFamily="34" charset="0"/>
                <a:cs typeface="Arial" pitchFamily="34" charset="0"/>
              </a:rPr>
              <a:t>&lt;</a:t>
            </a: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>
                <a:latin typeface="Arial" pitchFamily="34" charset="0"/>
                <a:cs typeface="Arial" pitchFamily="34" charset="0"/>
              </a:rPr>
              <a:t>7</a:t>
            </a:r>
            <a:endParaRPr lang="ru-RU" alt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780359" y="3835274"/>
            <a:ext cx="100046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ru-RU" sz="2000" dirty="0">
                <a:latin typeface="Arial" pitchFamily="34" charset="0"/>
                <a:cs typeface="Arial" pitchFamily="34" charset="0"/>
              </a:rPr>
              <a:t>7 </a:t>
            </a: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smtClean="0">
                <a:latin typeface="Arial" pitchFamily="34" charset="0"/>
                <a:cs typeface="Arial" pitchFamily="34" charset="0"/>
              </a:rPr>
              <a:t>&gt; </a:t>
            </a: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alt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1103216" y="1139439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1129470" y="1100386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1345494" y="1100386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&gt;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1547664" y="1100386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4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1103216" y="1699393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1129470" y="1660340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1345494" y="1660340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&gt;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1547664" y="1660340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8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2603414" y="1139439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2627784" y="1100386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2843808" y="1100386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&gt;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3059832" y="1100386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2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2603414" y="1699393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2627784" y="1660340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2843808" y="1660340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&gt;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3059832" y="1660340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6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4103612" y="1125155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139952" y="1086102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4297822" y="1093346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&lt;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513846" y="1086102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4103612" y="1699393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139952" y="1660340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4297822" y="1667584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&lt;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513846" y="1660340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4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5746686" y="1125155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5737982" y="1107630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5954006" y="1107630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&gt;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6170030" y="1107630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8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5746686" y="1685109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5737982" y="1667584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5954006" y="1667584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&lt;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6170030" y="1667584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2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7389760" y="1139439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7394166" y="1107630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>
            <a:spLocks noChangeArrowheads="1"/>
          </p:cNvSpPr>
          <p:nvPr/>
        </p:nvSpPr>
        <p:spPr bwMode="auto">
          <a:xfrm>
            <a:off x="7596336" y="1107630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&lt;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7812360" y="1107630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6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7389760" y="1699393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TextBox 56"/>
          <p:cNvSpPr txBox="1">
            <a:spLocks noChangeArrowheads="1"/>
          </p:cNvSpPr>
          <p:nvPr/>
        </p:nvSpPr>
        <p:spPr bwMode="auto">
          <a:xfrm>
            <a:off x="7394166" y="1667584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7596336" y="1667584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&gt;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7812360" y="1667584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6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2411760" y="2610803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" name="TextBox 66"/>
          <p:cNvSpPr txBox="1">
            <a:spLocks noChangeArrowheads="1"/>
          </p:cNvSpPr>
          <p:nvPr/>
        </p:nvSpPr>
        <p:spPr bwMode="auto">
          <a:xfrm>
            <a:off x="2438014" y="2571750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TextBox 67"/>
          <p:cNvSpPr txBox="1">
            <a:spLocks noChangeArrowheads="1"/>
          </p:cNvSpPr>
          <p:nvPr/>
        </p:nvSpPr>
        <p:spPr bwMode="auto">
          <a:xfrm>
            <a:off x="2654038" y="2571750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&gt;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Box 68"/>
          <p:cNvSpPr txBox="1">
            <a:spLocks noChangeArrowheads="1"/>
          </p:cNvSpPr>
          <p:nvPr/>
        </p:nvSpPr>
        <p:spPr bwMode="auto">
          <a:xfrm>
            <a:off x="2856208" y="2571750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0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2413807" y="3020231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" name="TextBox 70"/>
          <p:cNvSpPr txBox="1">
            <a:spLocks noChangeArrowheads="1"/>
          </p:cNvSpPr>
          <p:nvPr/>
        </p:nvSpPr>
        <p:spPr bwMode="auto">
          <a:xfrm>
            <a:off x="2438177" y="2981178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TextBox 71"/>
          <p:cNvSpPr txBox="1">
            <a:spLocks noChangeArrowheads="1"/>
          </p:cNvSpPr>
          <p:nvPr/>
        </p:nvSpPr>
        <p:spPr bwMode="auto">
          <a:xfrm>
            <a:off x="2654201" y="2981178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&gt;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TextBox 72"/>
          <p:cNvSpPr txBox="1">
            <a:spLocks noChangeArrowheads="1"/>
          </p:cNvSpPr>
          <p:nvPr/>
        </p:nvSpPr>
        <p:spPr bwMode="auto">
          <a:xfrm>
            <a:off x="2870225" y="2981178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4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2411760" y="3427585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" name="TextBox 74"/>
          <p:cNvSpPr txBox="1">
            <a:spLocks noChangeArrowheads="1"/>
          </p:cNvSpPr>
          <p:nvPr/>
        </p:nvSpPr>
        <p:spPr bwMode="auto">
          <a:xfrm>
            <a:off x="2448100" y="3388532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TextBox 75"/>
          <p:cNvSpPr txBox="1">
            <a:spLocks noChangeArrowheads="1"/>
          </p:cNvSpPr>
          <p:nvPr/>
        </p:nvSpPr>
        <p:spPr bwMode="auto">
          <a:xfrm>
            <a:off x="2627784" y="3395776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&lt;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TextBox 76"/>
          <p:cNvSpPr txBox="1">
            <a:spLocks noChangeArrowheads="1"/>
          </p:cNvSpPr>
          <p:nvPr/>
        </p:nvSpPr>
        <p:spPr bwMode="auto">
          <a:xfrm>
            <a:off x="2821994" y="3388532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8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2411760" y="3834939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" name="TextBox 78"/>
          <p:cNvSpPr txBox="1">
            <a:spLocks noChangeArrowheads="1"/>
          </p:cNvSpPr>
          <p:nvPr/>
        </p:nvSpPr>
        <p:spPr bwMode="auto">
          <a:xfrm>
            <a:off x="2448100" y="3795886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TextBox 79"/>
          <p:cNvSpPr txBox="1">
            <a:spLocks noChangeArrowheads="1"/>
          </p:cNvSpPr>
          <p:nvPr/>
        </p:nvSpPr>
        <p:spPr bwMode="auto">
          <a:xfrm>
            <a:off x="2631515" y="3827824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&lt;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TextBox 80"/>
          <p:cNvSpPr txBox="1">
            <a:spLocks noChangeArrowheads="1"/>
          </p:cNvSpPr>
          <p:nvPr/>
        </p:nvSpPr>
        <p:spPr bwMode="auto">
          <a:xfrm>
            <a:off x="2821994" y="3795886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2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2414188" y="4245459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" name="TextBox 82"/>
          <p:cNvSpPr txBox="1">
            <a:spLocks noChangeArrowheads="1"/>
          </p:cNvSpPr>
          <p:nvPr/>
        </p:nvSpPr>
        <p:spPr bwMode="auto">
          <a:xfrm>
            <a:off x="2405484" y="4227934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TextBox 83"/>
          <p:cNvSpPr txBox="1">
            <a:spLocks noChangeArrowheads="1"/>
          </p:cNvSpPr>
          <p:nvPr/>
        </p:nvSpPr>
        <p:spPr bwMode="auto">
          <a:xfrm>
            <a:off x="2621508" y="4227934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&lt;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TextBox 84"/>
          <p:cNvSpPr txBox="1">
            <a:spLocks noChangeArrowheads="1"/>
          </p:cNvSpPr>
          <p:nvPr/>
        </p:nvSpPr>
        <p:spPr bwMode="auto">
          <a:xfrm>
            <a:off x="2837532" y="4227934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6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2411760" y="4651721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" name="TextBox 86"/>
          <p:cNvSpPr txBox="1">
            <a:spLocks noChangeArrowheads="1"/>
          </p:cNvSpPr>
          <p:nvPr/>
        </p:nvSpPr>
        <p:spPr bwMode="auto">
          <a:xfrm>
            <a:off x="2416166" y="4619912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TextBox 87"/>
          <p:cNvSpPr txBox="1">
            <a:spLocks noChangeArrowheads="1"/>
          </p:cNvSpPr>
          <p:nvPr/>
        </p:nvSpPr>
        <p:spPr bwMode="auto">
          <a:xfrm>
            <a:off x="2618336" y="4619912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&gt;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TextBox 88"/>
          <p:cNvSpPr txBox="1">
            <a:spLocks noChangeArrowheads="1"/>
          </p:cNvSpPr>
          <p:nvPr/>
        </p:nvSpPr>
        <p:spPr bwMode="auto">
          <a:xfrm>
            <a:off x="2834360" y="4619912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0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5733576" y="2635497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" name="TextBox 90"/>
          <p:cNvSpPr txBox="1">
            <a:spLocks noChangeArrowheads="1"/>
          </p:cNvSpPr>
          <p:nvPr/>
        </p:nvSpPr>
        <p:spPr bwMode="auto">
          <a:xfrm>
            <a:off x="5759830" y="2596444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TextBox 91"/>
          <p:cNvSpPr txBox="1">
            <a:spLocks noChangeArrowheads="1"/>
          </p:cNvSpPr>
          <p:nvPr/>
        </p:nvSpPr>
        <p:spPr bwMode="auto">
          <a:xfrm>
            <a:off x="5975854" y="2596444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&gt;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TextBox 92"/>
          <p:cNvSpPr txBox="1">
            <a:spLocks noChangeArrowheads="1"/>
          </p:cNvSpPr>
          <p:nvPr/>
        </p:nvSpPr>
        <p:spPr bwMode="auto">
          <a:xfrm>
            <a:off x="6178024" y="2596444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4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5733576" y="3042851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" name="TextBox 94"/>
          <p:cNvSpPr txBox="1">
            <a:spLocks noChangeArrowheads="1"/>
          </p:cNvSpPr>
          <p:nvPr/>
        </p:nvSpPr>
        <p:spPr bwMode="auto">
          <a:xfrm>
            <a:off x="5757946" y="3003798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TextBox 95"/>
          <p:cNvSpPr txBox="1">
            <a:spLocks noChangeArrowheads="1"/>
          </p:cNvSpPr>
          <p:nvPr/>
        </p:nvSpPr>
        <p:spPr bwMode="auto">
          <a:xfrm>
            <a:off x="5973970" y="3003798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&gt;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7" name="TextBox 96"/>
          <p:cNvSpPr txBox="1">
            <a:spLocks noChangeArrowheads="1"/>
          </p:cNvSpPr>
          <p:nvPr/>
        </p:nvSpPr>
        <p:spPr bwMode="auto">
          <a:xfrm>
            <a:off x="6189994" y="3003798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8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5733576" y="3453371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" name="TextBox 98"/>
          <p:cNvSpPr txBox="1">
            <a:spLocks noChangeArrowheads="1"/>
          </p:cNvSpPr>
          <p:nvPr/>
        </p:nvSpPr>
        <p:spPr bwMode="auto">
          <a:xfrm>
            <a:off x="5724872" y="3435846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TextBox 99"/>
          <p:cNvSpPr txBox="1">
            <a:spLocks noChangeArrowheads="1"/>
          </p:cNvSpPr>
          <p:nvPr/>
        </p:nvSpPr>
        <p:spPr bwMode="auto">
          <a:xfrm>
            <a:off x="5940896" y="3435846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&gt;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TextBox 100"/>
          <p:cNvSpPr txBox="1">
            <a:spLocks noChangeArrowheads="1"/>
          </p:cNvSpPr>
          <p:nvPr/>
        </p:nvSpPr>
        <p:spPr bwMode="auto">
          <a:xfrm>
            <a:off x="6156920" y="3435846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" name="Рисунок 12"/>
          <p:cNvPicPr>
            <a:picLocks noChangeAspect="1"/>
          </p:cNvPicPr>
          <p:nvPr/>
        </p:nvPicPr>
        <p:blipFill>
          <a:blip r:embed="rId4" cstate="print"/>
          <a:srcRect l="27150" t="45146" r="59996" b="32155"/>
          <a:stretch>
            <a:fillRect/>
          </a:stretch>
        </p:blipFill>
        <p:spPr bwMode="auto">
          <a:xfrm>
            <a:off x="5733576" y="3859633"/>
            <a:ext cx="782640" cy="36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" name="TextBox 102"/>
          <p:cNvSpPr txBox="1">
            <a:spLocks noChangeArrowheads="1"/>
          </p:cNvSpPr>
          <p:nvPr/>
        </p:nvSpPr>
        <p:spPr bwMode="auto">
          <a:xfrm>
            <a:off x="5737982" y="3827824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TextBox 103"/>
          <p:cNvSpPr txBox="1">
            <a:spLocks noChangeArrowheads="1"/>
          </p:cNvSpPr>
          <p:nvPr/>
        </p:nvSpPr>
        <p:spPr bwMode="auto">
          <a:xfrm>
            <a:off x="5940152" y="3827824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&lt;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TextBox 104"/>
          <p:cNvSpPr txBox="1">
            <a:spLocks noChangeArrowheads="1"/>
          </p:cNvSpPr>
          <p:nvPr/>
        </p:nvSpPr>
        <p:spPr bwMode="auto">
          <a:xfrm>
            <a:off x="6156176" y="3827824"/>
            <a:ext cx="274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Умножение 13"/>
          <p:cNvSpPr/>
          <p:nvPr/>
        </p:nvSpPr>
        <p:spPr>
          <a:xfrm>
            <a:off x="5904811" y="2698096"/>
            <a:ext cx="467389" cy="233694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Умножение 105"/>
          <p:cNvSpPr/>
          <p:nvPr/>
        </p:nvSpPr>
        <p:spPr>
          <a:xfrm>
            <a:off x="5904811" y="3075806"/>
            <a:ext cx="467389" cy="233694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Умножение 106"/>
          <p:cNvSpPr/>
          <p:nvPr/>
        </p:nvSpPr>
        <p:spPr>
          <a:xfrm>
            <a:off x="5904811" y="3507854"/>
            <a:ext cx="467389" cy="233694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Умножение 107"/>
          <p:cNvSpPr/>
          <p:nvPr/>
        </p:nvSpPr>
        <p:spPr>
          <a:xfrm>
            <a:off x="5904811" y="3922232"/>
            <a:ext cx="467389" cy="233694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9858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75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2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75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25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1" fill="hold">
                      <p:stCondLst>
                        <p:cond delay="indefinite"/>
                      </p:stCondLst>
                      <p:childTnLst>
                        <p:par>
                          <p:cTn id="332" fill="hold">
                            <p:stCondLst>
                              <p:cond delay="0"/>
                            </p:stCondLst>
                            <p:childTnLst>
                              <p:par>
                                <p:cTn id="3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>
                      <p:stCondLst>
                        <p:cond delay="indefinite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5" fill="hold">
                      <p:stCondLst>
                        <p:cond delay="indefinite"/>
                      </p:stCondLst>
                      <p:childTnLst>
                        <p:par>
                          <p:cTn id="356" fill="hold">
                            <p:stCondLst>
                              <p:cond delay="0"/>
                            </p:stCondLst>
                            <p:childTnLst>
                              <p:par>
                                <p:cTn id="3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1" fill="hold">
                      <p:stCondLst>
                        <p:cond delay="indefinite"/>
                      </p:stCondLst>
                      <p:childTnLst>
                        <p:par>
                          <p:cTn id="372" fill="hold">
                            <p:stCondLst>
                              <p:cond delay="0"/>
                            </p:stCondLst>
                            <p:childTnLst>
                              <p:par>
                                <p:cTn id="37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9" fill="hold">
                      <p:stCondLst>
                        <p:cond delay="indefinite"/>
                      </p:stCondLst>
                      <p:childTnLst>
                        <p:par>
                          <p:cTn id="380" fill="hold">
                            <p:stCondLst>
                              <p:cond delay="0"/>
                            </p:stCondLst>
                            <p:childTnLst>
                              <p:par>
                                <p:cTn id="38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3" grpId="0"/>
      <p:bldP spid="15" grpId="0"/>
      <p:bldP spid="17" grpId="0"/>
      <p:bldP spid="19" grpId="0"/>
      <p:bldP spid="21" grpId="0"/>
      <p:bldP spid="21" grpId="1"/>
      <p:bldP spid="22" grpId="0"/>
      <p:bldP spid="22" grpId="1"/>
      <p:bldP spid="23" grpId="0"/>
      <p:bldP spid="23" grpId="1"/>
      <p:bldP spid="25" grpId="0"/>
      <p:bldP spid="25" grpId="1"/>
      <p:bldP spid="26" grpId="0"/>
      <p:bldP spid="26" grpId="1"/>
      <p:bldP spid="27" grpId="0"/>
      <p:bldP spid="27" grpId="1"/>
      <p:bldP spid="29" grpId="0"/>
      <p:bldP spid="29" grpId="1"/>
      <p:bldP spid="30" grpId="0"/>
      <p:bldP spid="30" grpId="1"/>
      <p:bldP spid="31" grpId="0"/>
      <p:bldP spid="31" grpId="1"/>
      <p:bldP spid="33" grpId="0"/>
      <p:bldP spid="33" grpId="1"/>
      <p:bldP spid="34" grpId="0"/>
      <p:bldP spid="34" grpId="1"/>
      <p:bldP spid="35" grpId="0"/>
      <p:bldP spid="35" grpId="1"/>
      <p:bldP spid="37" grpId="0"/>
      <p:bldP spid="37" grpId="1"/>
      <p:bldP spid="38" grpId="0"/>
      <p:bldP spid="38" grpId="1"/>
      <p:bldP spid="39" grpId="0"/>
      <p:bldP spid="39" grpId="1"/>
      <p:bldP spid="41" grpId="0"/>
      <p:bldP spid="41" grpId="1"/>
      <p:bldP spid="42" grpId="0"/>
      <p:bldP spid="42" grpId="1"/>
      <p:bldP spid="43" grpId="0"/>
      <p:bldP spid="43" grpId="1"/>
      <p:bldP spid="45" grpId="0"/>
      <p:bldP spid="45" grpId="1"/>
      <p:bldP spid="46" grpId="0"/>
      <p:bldP spid="46" grpId="1"/>
      <p:bldP spid="47" grpId="0"/>
      <p:bldP spid="47" grpId="1"/>
      <p:bldP spid="49" grpId="0"/>
      <p:bldP spid="49" grpId="1"/>
      <p:bldP spid="50" grpId="0"/>
      <p:bldP spid="50" grpId="1"/>
      <p:bldP spid="51" grpId="0"/>
      <p:bldP spid="51" grpId="1"/>
      <p:bldP spid="53" grpId="0"/>
      <p:bldP spid="53" grpId="1"/>
      <p:bldP spid="54" grpId="0"/>
      <p:bldP spid="54" grpId="1"/>
      <p:bldP spid="55" grpId="0"/>
      <p:bldP spid="55" grpId="1"/>
      <p:bldP spid="57" grpId="0"/>
      <p:bldP spid="57" grpId="1"/>
      <p:bldP spid="58" grpId="0"/>
      <p:bldP spid="58" grpId="1"/>
      <p:bldP spid="59" grpId="0"/>
      <p:bldP spid="59" grpId="1"/>
      <p:bldP spid="67" grpId="0"/>
      <p:bldP spid="68" grpId="0"/>
      <p:bldP spid="69" grpId="0"/>
      <p:bldP spid="71" grpId="0"/>
      <p:bldP spid="72" grpId="0"/>
      <p:bldP spid="73" grpId="0"/>
      <p:bldP spid="75" grpId="0"/>
      <p:bldP spid="76" grpId="0"/>
      <p:bldP spid="77" grpId="0"/>
      <p:bldP spid="79" grpId="0"/>
      <p:bldP spid="80" grpId="0"/>
      <p:bldP spid="81" grpId="0"/>
      <p:bldP spid="83" grpId="0"/>
      <p:bldP spid="84" grpId="0"/>
      <p:bldP spid="85" grpId="0"/>
      <p:bldP spid="87" grpId="0"/>
      <p:bldP spid="88" grpId="0"/>
      <p:bldP spid="89" grpId="0"/>
      <p:bldP spid="91" grpId="1"/>
      <p:bldP spid="92" grpId="1"/>
      <p:bldP spid="93" grpId="1"/>
      <p:bldP spid="95" grpId="0"/>
      <p:bldP spid="96" grpId="0"/>
      <p:bldP spid="97" grpId="0"/>
      <p:bldP spid="99" grpId="0"/>
      <p:bldP spid="100" grpId="0"/>
      <p:bldP spid="101" grpId="0"/>
      <p:bldP spid="103" grpId="0"/>
      <p:bldP spid="104" grpId="0"/>
      <p:bldP spid="10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Рисунок 7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grpSp>
        <p:nvGrpSpPr>
          <p:cNvPr id="115" name="Группа 114"/>
          <p:cNvGrpSpPr/>
          <p:nvPr/>
        </p:nvGrpSpPr>
        <p:grpSpPr>
          <a:xfrm>
            <a:off x="35496" y="2851210"/>
            <a:ext cx="9071992" cy="2312828"/>
            <a:chOff x="72008" y="2779202"/>
            <a:chExt cx="9071992" cy="2312828"/>
          </a:xfrm>
        </p:grpSpPr>
        <p:grpSp>
          <p:nvGrpSpPr>
            <p:cNvPr id="116" name="Группа 115"/>
            <p:cNvGrpSpPr/>
            <p:nvPr/>
          </p:nvGrpSpPr>
          <p:grpSpPr>
            <a:xfrm>
              <a:off x="72008" y="2779202"/>
              <a:ext cx="7164288" cy="2312828"/>
              <a:chOff x="-44450" y="3696419"/>
              <a:chExt cx="9065620" cy="2926631"/>
            </a:xfrm>
          </p:grpSpPr>
          <p:pic>
            <p:nvPicPr>
              <p:cNvPr id="119" name="Рисунок 1"/>
              <p:cNvPicPr>
                <a:picLocks noChangeAspect="1"/>
              </p:cNvPicPr>
              <p:nvPr/>
            </p:nvPicPr>
            <p:blipFill rotWithShape="1">
              <a:blip r:embed="rId3" cstate="print"/>
              <a:srcRect r="4055"/>
              <a:stretch/>
            </p:blipFill>
            <p:spPr bwMode="auto">
              <a:xfrm>
                <a:off x="-44450" y="3696419"/>
                <a:ext cx="9065620" cy="2517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20" name="Рисунок 49"/>
              <p:cNvPicPr>
                <a:picLocks noChangeAspect="1"/>
              </p:cNvPicPr>
              <p:nvPr/>
            </p:nvPicPr>
            <p:blipFill rotWithShape="1">
              <a:blip r:embed="rId3" cstate="print"/>
              <a:srcRect r="4055"/>
              <a:stretch/>
            </p:blipFill>
            <p:spPr bwMode="auto">
              <a:xfrm>
                <a:off x="-44450" y="4105275"/>
                <a:ext cx="9065620" cy="2517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117" name="Рисунок 1"/>
            <p:cNvPicPr>
              <a:picLocks noChangeAspect="1"/>
            </p:cNvPicPr>
            <p:nvPr/>
          </p:nvPicPr>
          <p:blipFill rotWithShape="1">
            <a:blip r:embed="rId3" cstate="print"/>
            <a:srcRect r="71083"/>
            <a:stretch/>
          </p:blipFill>
          <p:spPr bwMode="auto">
            <a:xfrm>
              <a:off x="6984776" y="2779202"/>
              <a:ext cx="2159224" cy="19897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8" name="Рисунок 49"/>
            <p:cNvPicPr>
              <a:picLocks noChangeAspect="1"/>
            </p:cNvPicPr>
            <p:nvPr/>
          </p:nvPicPr>
          <p:blipFill rotWithShape="1">
            <a:blip r:embed="rId3" cstate="print"/>
            <a:srcRect r="71083"/>
            <a:stretch/>
          </p:blipFill>
          <p:spPr bwMode="auto">
            <a:xfrm>
              <a:off x="6984776" y="3102309"/>
              <a:ext cx="2159224" cy="19897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368885" y="2859782"/>
            <a:ext cx="4651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906031" y="2859782"/>
            <a:ext cx="3429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596468" y="2859782"/>
            <a:ext cx="3095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+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1763688" y="1235731"/>
            <a:ext cx="2477832" cy="148003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3148381" y="2859782"/>
            <a:ext cx="771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2355615" y="3478237"/>
            <a:ext cx="3444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906031" y="3478237"/>
            <a:ext cx="4635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2596468" y="3478237"/>
            <a:ext cx="3095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+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3142619" y="3478237"/>
            <a:ext cx="771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2355615" y="4054301"/>
            <a:ext cx="3778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2906031" y="4054301"/>
            <a:ext cx="4635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642542" y="4011910"/>
            <a:ext cx="3635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dirty="0">
                <a:latin typeface="Arial" pitchFamily="34" charset="0"/>
                <a:cs typeface="Arial" pitchFamily="34" charset="0"/>
              </a:rPr>
              <a:t>–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3142618" y="4054301"/>
            <a:ext cx="771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2357203" y="4630365"/>
            <a:ext cx="3778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2900053" y="4630365"/>
            <a:ext cx="3270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2652254" y="4591291"/>
            <a:ext cx="3635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dirty="0">
                <a:latin typeface="Arial" pitchFamily="34" charset="0"/>
                <a:cs typeface="Arial" pitchFamily="34" charset="0"/>
              </a:rPr>
              <a:t>–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3142618" y="4630365"/>
            <a:ext cx="9318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5264957" y="2859782"/>
            <a:ext cx="3937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5811305" y="2859782"/>
            <a:ext cx="279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5514641" y="2859782"/>
            <a:ext cx="3159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dirty="0">
                <a:latin typeface="Arial" pitchFamily="34" charset="0"/>
                <a:cs typeface="Arial" pitchFamily="34" charset="0"/>
              </a:rPr>
              <a:t>+</a:t>
            </a:r>
            <a:endParaRPr lang="ru-RU" alt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6074994" y="2868262"/>
            <a:ext cx="771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5264957" y="3478237"/>
            <a:ext cx="279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5802673" y="3478237"/>
            <a:ext cx="3937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5514641" y="3478237"/>
            <a:ext cx="3159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dirty="0">
                <a:latin typeface="Arial" pitchFamily="34" charset="0"/>
                <a:cs typeface="Arial" pitchFamily="34" charset="0"/>
              </a:rPr>
              <a:t>+</a:t>
            </a:r>
            <a:endParaRPr lang="ru-RU" alt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6074995" y="3465129"/>
            <a:ext cx="771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Овал 39"/>
          <p:cNvSpPr/>
          <p:nvPr/>
        </p:nvSpPr>
        <p:spPr>
          <a:xfrm>
            <a:off x="4716016" y="1226072"/>
            <a:ext cx="2483768" cy="1465361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5270736" y="4054301"/>
            <a:ext cx="3159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5802673" y="4054301"/>
            <a:ext cx="3381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5552032" y="4011910"/>
            <a:ext cx="3365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dirty="0">
                <a:latin typeface="Arial" pitchFamily="34" charset="0"/>
                <a:cs typeface="Arial" pitchFamily="34" charset="0"/>
              </a:rPr>
              <a:t>–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6066371" y="4054301"/>
            <a:ext cx="9604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5279244" y="4630365"/>
            <a:ext cx="3794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5802673" y="4630365"/>
            <a:ext cx="3111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5476799" y="4610098"/>
            <a:ext cx="56168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alt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uk-UA" sz="2400" dirty="0">
                <a:latin typeface="Arial" pitchFamily="34" charset="0"/>
                <a:cs typeface="Arial" pitchFamily="34" charset="0"/>
              </a:rPr>
              <a:t>–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6074995" y="4630365"/>
            <a:ext cx="71385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ru-RU" altLang="ru-RU" sz="24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Заголовок 74"/>
          <p:cNvSpPr txBox="1">
            <a:spLocks/>
          </p:cNvSpPr>
          <p:nvPr/>
        </p:nvSpPr>
        <p:spPr>
          <a:xfrm>
            <a:off x="0" y="-23904"/>
            <a:ext cx="8229600" cy="12510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Склади рівності до кісточок доміно.</a:t>
            </a:r>
            <a:endParaRPr lang="ru-RU" sz="2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2174378" y="1560788"/>
            <a:ext cx="785818" cy="85725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Блок-схема: узел 51"/>
          <p:cNvSpPr/>
          <p:nvPr/>
        </p:nvSpPr>
        <p:spPr>
          <a:xfrm>
            <a:off x="2272605" y="1667945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Блок-схема: узел 52"/>
          <p:cNvSpPr/>
          <p:nvPr/>
        </p:nvSpPr>
        <p:spPr>
          <a:xfrm>
            <a:off x="2763742" y="2203730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2960196" y="1560788"/>
            <a:ext cx="785818" cy="857256"/>
          </a:xfrm>
          <a:prstGeom prst="rect">
            <a:avLst/>
          </a:prstGeom>
          <a:solidFill>
            <a:srgbClr val="FFC000"/>
          </a:solidFill>
          <a:ln w="95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Блок-схема: узел 55"/>
          <p:cNvSpPr/>
          <p:nvPr/>
        </p:nvSpPr>
        <p:spPr>
          <a:xfrm>
            <a:off x="3112158" y="1707655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Блок-схема: узел 56"/>
          <p:cNvSpPr/>
          <p:nvPr/>
        </p:nvSpPr>
        <p:spPr>
          <a:xfrm>
            <a:off x="3328182" y="1923679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Блок-схема: узел 57"/>
          <p:cNvSpPr/>
          <p:nvPr/>
        </p:nvSpPr>
        <p:spPr>
          <a:xfrm>
            <a:off x="3544207" y="2139703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5940152" y="1560788"/>
            <a:ext cx="785818" cy="857256"/>
          </a:xfrm>
          <a:prstGeom prst="rect">
            <a:avLst/>
          </a:prstGeom>
          <a:solidFill>
            <a:srgbClr val="FFC000"/>
          </a:solidFill>
          <a:ln w="95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Блок-схема: узел 63"/>
          <p:cNvSpPr/>
          <p:nvPr/>
        </p:nvSpPr>
        <p:spPr>
          <a:xfrm>
            <a:off x="6057949" y="1707654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Блок-схема: узел 64"/>
          <p:cNvSpPr/>
          <p:nvPr/>
        </p:nvSpPr>
        <p:spPr>
          <a:xfrm>
            <a:off x="6516216" y="2139702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26" name="Прямоугольник 125"/>
          <p:cNvSpPr/>
          <p:nvPr/>
        </p:nvSpPr>
        <p:spPr>
          <a:xfrm>
            <a:off x="5154334" y="1560664"/>
            <a:ext cx="785818" cy="8572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27" name="Блок-схема: узел 126"/>
          <p:cNvSpPr/>
          <p:nvPr/>
        </p:nvSpPr>
        <p:spPr>
          <a:xfrm>
            <a:off x="5321736" y="1707654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28" name="Блок-схема: узел 127"/>
          <p:cNvSpPr/>
          <p:nvPr/>
        </p:nvSpPr>
        <p:spPr>
          <a:xfrm>
            <a:off x="5701271" y="2168053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29" name="Блок-схема: узел 128"/>
          <p:cNvSpPr/>
          <p:nvPr/>
        </p:nvSpPr>
        <p:spPr>
          <a:xfrm>
            <a:off x="5321736" y="2176561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30" name="Блок-схема: узел 129"/>
          <p:cNvSpPr/>
          <p:nvPr/>
        </p:nvSpPr>
        <p:spPr>
          <a:xfrm>
            <a:off x="5681776" y="1707654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22" name="Блок-схема: узел 121"/>
          <p:cNvSpPr/>
          <p:nvPr/>
        </p:nvSpPr>
        <p:spPr>
          <a:xfrm>
            <a:off x="6300192" y="1923678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23" name="Блок-схема: узел 122"/>
          <p:cNvSpPr/>
          <p:nvPr/>
        </p:nvSpPr>
        <p:spPr>
          <a:xfrm>
            <a:off x="2529557" y="1672505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24" name="Блок-схема: узел 123"/>
          <p:cNvSpPr/>
          <p:nvPr/>
        </p:nvSpPr>
        <p:spPr>
          <a:xfrm>
            <a:off x="2745581" y="1672505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25" name="Блок-схема: узел 124"/>
          <p:cNvSpPr/>
          <p:nvPr/>
        </p:nvSpPr>
        <p:spPr>
          <a:xfrm>
            <a:off x="2267744" y="2211710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31" name="Блок-схема: узел 130"/>
          <p:cNvSpPr/>
          <p:nvPr/>
        </p:nvSpPr>
        <p:spPr>
          <a:xfrm>
            <a:off x="2529557" y="2211710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Прямоугольник с одним вырезанным углом 58"/>
          <p:cNvSpPr/>
          <p:nvPr/>
        </p:nvSpPr>
        <p:spPr>
          <a:xfrm>
            <a:off x="2110914" y="1563638"/>
            <a:ext cx="904877" cy="843623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Прямоугольник с одним вырезанным углом 59"/>
          <p:cNvSpPr/>
          <p:nvPr/>
        </p:nvSpPr>
        <p:spPr>
          <a:xfrm>
            <a:off x="2994361" y="1566612"/>
            <a:ext cx="904877" cy="840649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Прямоугольник с одним вырезанным углом 65"/>
          <p:cNvSpPr/>
          <p:nvPr/>
        </p:nvSpPr>
        <p:spPr>
          <a:xfrm>
            <a:off x="5923378" y="1566612"/>
            <a:ext cx="933208" cy="839887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Прямоугольник с одним вырезанным углом 66"/>
          <p:cNvSpPr/>
          <p:nvPr/>
        </p:nvSpPr>
        <p:spPr>
          <a:xfrm>
            <a:off x="4994745" y="1566612"/>
            <a:ext cx="933208" cy="841260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6" name="Прямая со стрелкой 75"/>
          <p:cNvCxnSpPr/>
          <p:nvPr/>
        </p:nvCxnSpPr>
        <p:spPr>
          <a:xfrm>
            <a:off x="2418297" y="1419622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2392079" y="2543837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headEnd type="stealth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5370651" y="1419622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>
            <a:off x="5344433" y="2543837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headEnd type="stealth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53550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4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5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1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2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1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2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1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2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5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6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7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0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1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2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5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6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7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0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1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9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0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1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2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4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5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7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9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0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1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2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1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2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3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6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7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8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1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2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3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4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6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7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8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9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1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2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3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6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7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8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9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7" presetClass="emph" presetSubtype="0" fill="remove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3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4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5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6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8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9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0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3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4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5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6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8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9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0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1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3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4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5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6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8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9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0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1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3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4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5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6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8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9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0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1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3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4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5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6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0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7" presetClass="emph" presetSubtype="0" fill="remove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2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3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4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5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7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8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9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0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2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3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4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5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7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8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9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0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2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3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4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5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7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8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9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0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2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3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4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5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7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8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9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0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2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3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4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5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27" presetClass="emph" presetSubtype="0" fill="remove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4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5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6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7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9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0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1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2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4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5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6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7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9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0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1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2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4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5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6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7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9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0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1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2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8" fill="hold">
                      <p:stCondLst>
                        <p:cond delay="indefinite"/>
                      </p:stCondLst>
                      <p:childTnLst>
                        <p:par>
                          <p:cTn id="369" fill="hold">
                            <p:stCondLst>
                              <p:cond delay="0"/>
                            </p:stCondLst>
                            <p:childTnLst>
                              <p:par>
                                <p:cTn id="370" presetID="21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>
                      <p:stCondLst>
                        <p:cond delay="indefinite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27" presetClass="emph" presetSubtype="0" fill="remove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6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7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78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9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1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2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4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6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7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8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9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0" fill="hold">
                      <p:stCondLst>
                        <p:cond delay="indefinite"/>
                      </p:stCondLst>
                      <p:childTnLst>
                        <p:par>
                          <p:cTn id="391" fill="hold">
                            <p:stCondLst>
                              <p:cond delay="0"/>
                            </p:stCondLst>
                            <p:childTnLst>
                              <p:par>
                                <p:cTn id="3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5" fill="hold">
                      <p:stCondLst>
                        <p:cond delay="indefinite"/>
                      </p:stCondLst>
                      <p:childTnLst>
                        <p:par>
                          <p:cTn id="396" fill="hold">
                            <p:stCondLst>
                              <p:cond delay="0"/>
                            </p:stCondLst>
                            <p:childTnLst>
                              <p:par>
                                <p:cTn id="397" presetID="10" presetClass="exit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3" fill="hold">
                      <p:stCondLst>
                        <p:cond delay="indefinite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presetID="27" presetClass="emph" presetSubtype="0" fill="remove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6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7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08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9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1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12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3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4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6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17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8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9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1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2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2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4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6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7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28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9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1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32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3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4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6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37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8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9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1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42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43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4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6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47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48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9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0" fill="hold">
                      <p:stCondLst>
                        <p:cond delay="indefinite"/>
                      </p:stCondLst>
                      <p:childTnLst>
                        <p:par>
                          <p:cTn id="451" fill="hold">
                            <p:stCondLst>
                              <p:cond delay="0"/>
                            </p:stCondLst>
                            <p:childTnLst>
                              <p:par>
                                <p:cTn id="4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5" fill="hold">
                      <p:stCondLst>
                        <p:cond delay="indefinite"/>
                      </p:stCondLst>
                      <p:childTnLst>
                        <p:par>
                          <p:cTn id="456" fill="hold">
                            <p:stCondLst>
                              <p:cond delay="0"/>
                            </p:stCondLst>
                            <p:childTnLst>
                              <p:par>
                                <p:cTn id="457" presetID="27" presetClass="emph" presetSubtype="0" fill="remove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8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59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0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1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4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5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6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8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9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0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1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2" fill="hold">
                      <p:stCondLst>
                        <p:cond delay="indefinite"/>
                      </p:stCondLst>
                      <p:childTnLst>
                        <p:par>
                          <p:cTn id="473" fill="hold">
                            <p:stCondLst>
                              <p:cond delay="0"/>
                            </p:stCondLst>
                            <p:childTnLst>
                              <p:par>
                                <p:cTn id="4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7" fill="hold">
                      <p:stCondLst>
                        <p:cond delay="indefinite"/>
                      </p:stCondLst>
                      <p:childTnLst>
                        <p:par>
                          <p:cTn id="478" fill="hold">
                            <p:stCondLst>
                              <p:cond delay="0"/>
                            </p:stCondLst>
                            <p:childTnLst>
                              <p:par>
                                <p:cTn id="47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2" fill="hold">
                      <p:stCondLst>
                        <p:cond delay="indefinite"/>
                      </p:stCondLst>
                      <p:childTnLst>
                        <p:par>
                          <p:cTn id="483" fill="hold">
                            <p:stCondLst>
                              <p:cond delay="0"/>
                            </p:stCondLst>
                            <p:childTnLst>
                              <p:par>
                                <p:cTn id="4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7" fill="hold">
                      <p:stCondLst>
                        <p:cond delay="indefinite"/>
                      </p:stCondLst>
                      <p:childTnLst>
                        <p:par>
                          <p:cTn id="488" fill="hold">
                            <p:stCondLst>
                              <p:cond delay="0"/>
                            </p:stCondLst>
                            <p:childTnLst>
                              <p:par>
                                <p:cTn id="489" presetID="21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2" fill="hold">
                      <p:stCondLst>
                        <p:cond delay="indefinite"/>
                      </p:stCondLst>
                      <p:childTnLst>
                        <p:par>
                          <p:cTn id="493" fill="hold">
                            <p:stCondLst>
                              <p:cond delay="0"/>
                            </p:stCondLst>
                            <p:childTnLst>
                              <p:par>
                                <p:cTn id="494" presetID="27" presetClass="emph" presetSubtype="0" fill="remove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5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6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97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8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0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1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2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3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5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6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7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8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0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1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2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3" dur="250" autoRev="1" fill="remove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5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6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7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8" dur="250" autoRev="1" fill="remov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0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21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22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3" dur="250" autoRev="1" fill="remove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4" fill="hold">
                      <p:stCondLst>
                        <p:cond delay="indefinite"/>
                      </p:stCondLst>
                      <p:childTnLst>
                        <p:par>
                          <p:cTn id="525" fill="hold">
                            <p:stCondLst>
                              <p:cond delay="0"/>
                            </p:stCondLst>
                            <p:childTnLst>
                              <p:par>
                                <p:cTn id="5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9" fill="hold">
                      <p:stCondLst>
                        <p:cond delay="indefinite"/>
                      </p:stCondLst>
                      <p:childTnLst>
                        <p:par>
                          <p:cTn id="530" fill="hold">
                            <p:stCondLst>
                              <p:cond delay="0"/>
                            </p:stCondLst>
                            <p:childTnLst>
                              <p:par>
                                <p:cTn id="531" presetID="10" presetClass="exit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7" fill="hold">
                      <p:stCondLst>
                        <p:cond delay="indefinite"/>
                      </p:stCondLst>
                      <p:childTnLst>
                        <p:par>
                          <p:cTn id="538" fill="hold">
                            <p:stCondLst>
                              <p:cond delay="0"/>
                            </p:stCondLst>
                            <p:childTnLst>
                              <p:par>
                                <p:cTn id="53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0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1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42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3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5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6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47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8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0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1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2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3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5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6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7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8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9" fill="hold">
                      <p:stCondLst>
                        <p:cond delay="indefinite"/>
                      </p:stCondLst>
                      <p:childTnLst>
                        <p:par>
                          <p:cTn id="560" fill="hold">
                            <p:stCondLst>
                              <p:cond delay="0"/>
                            </p:stCondLst>
                            <p:childTnLst>
                              <p:par>
                                <p:cTn id="5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4" fill="hold">
                      <p:stCondLst>
                        <p:cond delay="indefinite"/>
                      </p:stCondLst>
                      <p:childTnLst>
                        <p:par>
                          <p:cTn id="565" fill="hold">
                            <p:stCondLst>
                              <p:cond delay="0"/>
                            </p:stCondLst>
                            <p:childTnLst>
                              <p:par>
                                <p:cTn id="56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7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8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9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0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2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73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4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5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7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78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9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0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1" fill="hold">
                      <p:stCondLst>
                        <p:cond delay="indefinite"/>
                      </p:stCondLst>
                      <p:childTnLst>
                        <p:par>
                          <p:cTn id="582" fill="hold">
                            <p:stCondLst>
                              <p:cond delay="0"/>
                            </p:stCondLst>
                            <p:childTnLst>
                              <p:par>
                                <p:cTn id="5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6" fill="hold">
                      <p:stCondLst>
                        <p:cond delay="indefinite"/>
                      </p:stCondLst>
                      <p:childTnLst>
                        <p:par>
                          <p:cTn id="587" fill="hold">
                            <p:stCondLst>
                              <p:cond delay="0"/>
                            </p:stCondLst>
                            <p:childTnLst>
                              <p:par>
                                <p:cTn id="58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1" fill="hold">
                      <p:stCondLst>
                        <p:cond delay="indefinite"/>
                      </p:stCondLst>
                      <p:childTnLst>
                        <p:par>
                          <p:cTn id="592" fill="hold">
                            <p:stCondLst>
                              <p:cond delay="0"/>
                            </p:stCondLst>
                            <p:childTnLst>
                              <p:par>
                                <p:cTn id="5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6" fill="hold">
                      <p:stCondLst>
                        <p:cond delay="indefinite"/>
                      </p:stCondLst>
                      <p:childTnLst>
                        <p:par>
                          <p:cTn id="597" fill="hold">
                            <p:stCondLst>
                              <p:cond delay="0"/>
                            </p:stCondLst>
                            <p:childTnLst>
                              <p:par>
                                <p:cTn id="59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1" fill="hold">
                      <p:stCondLst>
                        <p:cond delay="indefinite"/>
                      </p:stCondLst>
                      <p:childTnLst>
                        <p:par>
                          <p:cTn id="602" fill="hold">
                            <p:stCondLst>
                              <p:cond delay="0"/>
                            </p:stCondLst>
                            <p:childTnLst>
                              <p:par>
                                <p:cTn id="603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4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05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06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7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9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10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11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2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4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15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16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7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9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0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21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2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4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5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26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7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9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30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1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2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4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35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6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7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8" fill="hold">
                            <p:stCondLst>
                              <p:cond delay="500"/>
                            </p:stCondLst>
                            <p:childTnLst>
                              <p:par>
                                <p:cTn id="6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2" fill="hold">
                      <p:stCondLst>
                        <p:cond delay="indefinite"/>
                      </p:stCondLst>
                      <p:childTnLst>
                        <p:par>
                          <p:cTn id="643" fill="hold">
                            <p:stCondLst>
                              <p:cond delay="0"/>
                            </p:stCondLst>
                            <p:childTnLst>
                              <p:par>
                                <p:cTn id="64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9" fill="hold">
                      <p:stCondLst>
                        <p:cond delay="indefinite"/>
                      </p:stCondLst>
                      <p:childTnLst>
                        <p:par>
                          <p:cTn id="650" fill="hold">
                            <p:stCondLst>
                              <p:cond delay="0"/>
                            </p:stCondLst>
                            <p:childTnLst>
                              <p:par>
                                <p:cTn id="651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2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53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4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5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7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58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9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0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2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3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64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5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6" fill="hold">
                            <p:stCondLst>
                              <p:cond delay="500"/>
                            </p:stCondLst>
                            <p:childTnLst>
                              <p:par>
                                <p:cTn id="6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0" fill="hold">
                      <p:stCondLst>
                        <p:cond delay="indefinite"/>
                      </p:stCondLst>
                      <p:childTnLst>
                        <p:par>
                          <p:cTn id="671" fill="hold">
                            <p:stCondLst>
                              <p:cond delay="0"/>
                            </p:stCondLst>
                            <p:childTnLst>
                              <p:par>
                                <p:cTn id="672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3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74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5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6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8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79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0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1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3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84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5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6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8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89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90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1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2" fill="hold">
                            <p:stCondLst>
                              <p:cond delay="500"/>
                            </p:stCondLst>
                            <p:childTnLst>
                              <p:par>
                                <p:cTn id="6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6" fill="hold">
                      <p:stCondLst>
                        <p:cond delay="indefinite"/>
                      </p:stCondLst>
                      <p:childTnLst>
                        <p:par>
                          <p:cTn id="697" fill="hold">
                            <p:stCondLst>
                              <p:cond delay="0"/>
                            </p:stCondLst>
                            <p:childTnLst>
                              <p:par>
                                <p:cTn id="69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1" fill="hold">
                      <p:stCondLst>
                        <p:cond delay="indefinite"/>
                      </p:stCondLst>
                      <p:childTnLst>
                        <p:par>
                          <p:cTn id="702" fill="hold">
                            <p:stCondLst>
                              <p:cond delay="0"/>
                            </p:stCondLst>
                            <p:childTnLst>
                              <p:par>
                                <p:cTn id="7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6" fill="hold">
                      <p:stCondLst>
                        <p:cond delay="indefinite"/>
                      </p:stCondLst>
                      <p:childTnLst>
                        <p:par>
                          <p:cTn id="707" fill="hold">
                            <p:stCondLst>
                              <p:cond delay="0"/>
                            </p:stCondLst>
                            <p:childTnLst>
                              <p:par>
                                <p:cTn id="708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1" fill="hold">
                      <p:stCondLst>
                        <p:cond delay="indefinite"/>
                      </p:stCondLst>
                      <p:childTnLst>
                        <p:par>
                          <p:cTn id="712" fill="hold">
                            <p:stCondLst>
                              <p:cond delay="0"/>
                            </p:stCondLst>
                            <p:childTnLst>
                              <p:par>
                                <p:cTn id="713" presetID="27" presetClass="emph" presetSubtype="0" fill="remove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4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15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6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7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9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0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21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2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4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5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26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7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9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30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1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2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4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35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6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7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9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0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41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2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4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5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46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7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8" fill="hold">
                            <p:stCondLst>
                              <p:cond delay="500"/>
                            </p:stCondLst>
                            <p:childTnLst>
                              <p:par>
                                <p:cTn id="7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2" fill="hold">
                      <p:stCondLst>
                        <p:cond delay="indefinite"/>
                      </p:stCondLst>
                      <p:childTnLst>
                        <p:par>
                          <p:cTn id="753" fill="hold">
                            <p:stCondLst>
                              <p:cond delay="0"/>
                            </p:stCondLst>
                            <p:childTnLst>
                              <p:par>
                                <p:cTn id="754" presetID="10" presetClass="exit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9" fill="hold">
                      <p:stCondLst>
                        <p:cond delay="indefinite"/>
                      </p:stCondLst>
                      <p:childTnLst>
                        <p:par>
                          <p:cTn id="760" fill="hold">
                            <p:stCondLst>
                              <p:cond delay="0"/>
                            </p:stCondLst>
                            <p:childTnLst>
                              <p:par>
                                <p:cTn id="761" presetID="27" presetClass="emph" presetSubtype="0" fill="remove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2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63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64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5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7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68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69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0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2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73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74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5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7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78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79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0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2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3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84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5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7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8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89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0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2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93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4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5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6" fill="hold">
                      <p:stCondLst>
                        <p:cond delay="indefinite"/>
                      </p:stCondLst>
                      <p:childTnLst>
                        <p:par>
                          <p:cTn id="797" fill="hold">
                            <p:stCondLst>
                              <p:cond delay="0"/>
                            </p:stCondLst>
                            <p:childTnLst>
                              <p:par>
                                <p:cTn id="7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1" fill="hold">
                      <p:stCondLst>
                        <p:cond delay="indefinite"/>
                      </p:stCondLst>
                      <p:childTnLst>
                        <p:par>
                          <p:cTn id="802" fill="hold">
                            <p:stCondLst>
                              <p:cond delay="0"/>
                            </p:stCondLst>
                            <p:childTnLst>
                              <p:par>
                                <p:cTn id="803" presetID="27" presetClass="emph" presetSubtype="0" fill="remove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4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05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06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7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9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10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11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2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14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15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16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7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19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20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21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2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3" fill="hold">
                      <p:stCondLst>
                        <p:cond delay="indefinite"/>
                      </p:stCondLst>
                      <p:childTnLst>
                        <p:par>
                          <p:cTn id="824" fill="hold">
                            <p:stCondLst>
                              <p:cond delay="0"/>
                            </p:stCondLst>
                            <p:childTnLst>
                              <p:par>
                                <p:cTn id="8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8" fill="hold">
                      <p:stCondLst>
                        <p:cond delay="indefinite"/>
                      </p:stCondLst>
                      <p:childTnLst>
                        <p:par>
                          <p:cTn id="829" fill="hold">
                            <p:stCondLst>
                              <p:cond delay="0"/>
                            </p:stCondLst>
                            <p:childTnLst>
                              <p:par>
                                <p:cTn id="8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3" fill="hold">
                      <p:stCondLst>
                        <p:cond delay="indefinite"/>
                      </p:stCondLst>
                      <p:childTnLst>
                        <p:par>
                          <p:cTn id="834" fill="hold">
                            <p:stCondLst>
                              <p:cond delay="0"/>
                            </p:stCondLst>
                            <p:childTnLst>
                              <p:par>
                                <p:cTn id="8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8" fill="hold">
                      <p:stCondLst>
                        <p:cond delay="indefinite"/>
                      </p:stCondLst>
                      <p:childTnLst>
                        <p:par>
                          <p:cTn id="839" fill="hold">
                            <p:stCondLst>
                              <p:cond delay="0"/>
                            </p:stCondLst>
                            <p:childTnLst>
                              <p:par>
                                <p:cTn id="840" presetID="21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3" fill="hold">
                      <p:stCondLst>
                        <p:cond delay="indefinite"/>
                      </p:stCondLst>
                      <p:childTnLst>
                        <p:par>
                          <p:cTn id="844" fill="hold">
                            <p:stCondLst>
                              <p:cond delay="0"/>
                            </p:stCondLst>
                            <p:childTnLst>
                              <p:par>
                                <p:cTn id="845" presetID="27" presetClass="emph" presetSubtype="0" fill="remove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46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47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48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9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1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52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53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4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6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57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58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9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0" fill="hold">
                            <p:stCondLst>
                              <p:cond delay="500"/>
                            </p:stCondLst>
                            <p:childTnLst>
                              <p:par>
                                <p:cTn id="8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4" fill="hold">
                      <p:stCondLst>
                        <p:cond delay="indefinite"/>
                      </p:stCondLst>
                      <p:childTnLst>
                        <p:par>
                          <p:cTn id="865" fill="hold">
                            <p:stCondLst>
                              <p:cond delay="0"/>
                            </p:stCondLst>
                            <p:childTnLst>
                              <p:par>
                                <p:cTn id="866" presetID="10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2" fill="hold">
                      <p:stCondLst>
                        <p:cond delay="indefinite"/>
                      </p:stCondLst>
                      <p:childTnLst>
                        <p:par>
                          <p:cTn id="873" fill="hold">
                            <p:stCondLst>
                              <p:cond delay="0"/>
                            </p:stCondLst>
                            <p:childTnLst>
                              <p:par>
                                <p:cTn id="874" presetID="27" presetClass="emph" presetSubtype="0" fill="remove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5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76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7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8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80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81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82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3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85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86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87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8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90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91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92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3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95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96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97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8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9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0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01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02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3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5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06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07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8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9" fill="hold">
                            <p:stCondLst>
                              <p:cond delay="500"/>
                            </p:stCondLst>
                            <p:childTnLst>
                              <p:par>
                                <p:cTn id="9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3" fill="hold">
                      <p:stCondLst>
                        <p:cond delay="indefinite"/>
                      </p:stCondLst>
                      <p:childTnLst>
                        <p:par>
                          <p:cTn id="914" fill="hold">
                            <p:stCondLst>
                              <p:cond delay="0"/>
                            </p:stCondLst>
                            <p:childTnLst>
                              <p:par>
                                <p:cTn id="915" presetID="27" presetClass="emph" presetSubtype="0" fill="remove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6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17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18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9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0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21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22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23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4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26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27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28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9" dur="250" autoRev="1" fill="remove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0" fill="hold">
                            <p:stCondLst>
                              <p:cond delay="500"/>
                            </p:stCondLst>
                            <p:childTnLst>
                              <p:par>
                                <p:cTn id="9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4" fill="hold">
                      <p:stCondLst>
                        <p:cond delay="indefinite"/>
                      </p:stCondLst>
                      <p:childTnLst>
                        <p:par>
                          <p:cTn id="935" fill="hold">
                            <p:stCondLst>
                              <p:cond delay="0"/>
                            </p:stCondLst>
                            <p:childTnLst>
                              <p:par>
                                <p:cTn id="9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9" fill="hold">
                      <p:stCondLst>
                        <p:cond delay="indefinite"/>
                      </p:stCondLst>
                      <p:childTnLst>
                        <p:par>
                          <p:cTn id="940" fill="hold">
                            <p:stCondLst>
                              <p:cond delay="0"/>
                            </p:stCondLst>
                            <p:childTnLst>
                              <p:par>
                                <p:cTn id="9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4" fill="hold">
                      <p:stCondLst>
                        <p:cond delay="indefinite"/>
                      </p:stCondLst>
                      <p:childTnLst>
                        <p:par>
                          <p:cTn id="945" fill="hold">
                            <p:stCondLst>
                              <p:cond delay="0"/>
                            </p:stCondLst>
                            <p:childTnLst>
                              <p:par>
                                <p:cTn id="946" presetID="21" presetClass="entr" presetSubtype="1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9" fill="hold">
                      <p:stCondLst>
                        <p:cond delay="indefinite"/>
                      </p:stCondLst>
                      <p:childTnLst>
                        <p:par>
                          <p:cTn id="950" fill="hold">
                            <p:stCondLst>
                              <p:cond delay="0"/>
                            </p:stCondLst>
                            <p:childTnLst>
                              <p:par>
                                <p:cTn id="951" presetID="27" presetClass="emph" presetSubtype="0" fill="remove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2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53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54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5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6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7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58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59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0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62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3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64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5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67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8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69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0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1" fill="hold">
                            <p:stCondLst>
                              <p:cond delay="500"/>
                            </p:stCondLst>
                            <p:childTnLst>
                              <p:par>
                                <p:cTn id="9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5" fill="hold">
                      <p:stCondLst>
                        <p:cond delay="indefinite"/>
                      </p:stCondLst>
                      <p:childTnLst>
                        <p:par>
                          <p:cTn id="976" fill="hold">
                            <p:stCondLst>
                              <p:cond delay="0"/>
                            </p:stCondLst>
                            <p:childTnLst>
                              <p:par>
                                <p:cTn id="977" presetID="10" presetClass="exit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5" grpId="6" animBg="1"/>
      <p:bldP spid="15" grpId="7" animBg="1"/>
      <p:bldP spid="16" grpId="0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34" grpId="0"/>
      <p:bldP spid="35" grpId="0"/>
      <p:bldP spid="36" grpId="0"/>
      <p:bldP spid="38" grpId="0"/>
      <p:bldP spid="39" grpId="0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0" grpId="6" animBg="1"/>
      <p:bldP spid="40" grpId="7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2" grpId="6" animBg="1"/>
      <p:bldP spid="52" grpId="7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3" grpId="6" animBg="1"/>
      <p:bldP spid="53" grpId="7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6" grpId="6" animBg="1"/>
      <p:bldP spid="56" grpId="7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7" grpId="6" animBg="1"/>
      <p:bldP spid="57" grpId="7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8" grpId="6" animBg="1"/>
      <p:bldP spid="58" grpId="7" animBg="1"/>
      <p:bldP spid="64" grpId="0" animBg="1"/>
      <p:bldP spid="64" grpId="1" animBg="1"/>
      <p:bldP spid="64" grpId="2" animBg="1"/>
      <p:bldP spid="64" grpId="3" animBg="1"/>
      <p:bldP spid="64" grpId="4" animBg="1"/>
      <p:bldP spid="64" grpId="5" animBg="1"/>
      <p:bldP spid="64" grpId="6" animBg="1"/>
      <p:bldP spid="64" grpId="7" animBg="1"/>
      <p:bldP spid="65" grpId="0" animBg="1"/>
      <p:bldP spid="65" grpId="1" animBg="1"/>
      <p:bldP spid="65" grpId="2" animBg="1"/>
      <p:bldP spid="65" grpId="3" animBg="1"/>
      <p:bldP spid="65" grpId="4" animBg="1"/>
      <p:bldP spid="65" grpId="5" animBg="1"/>
      <p:bldP spid="65" grpId="6" animBg="1"/>
      <p:bldP spid="65" grpId="7" animBg="1"/>
      <p:bldP spid="127" grpId="0" animBg="1"/>
      <p:bldP spid="127" grpId="1" animBg="1"/>
      <p:bldP spid="127" grpId="2" animBg="1"/>
      <p:bldP spid="127" grpId="3" animBg="1"/>
      <p:bldP spid="127" grpId="4" animBg="1"/>
      <p:bldP spid="127" grpId="5" animBg="1"/>
      <p:bldP spid="127" grpId="6" animBg="1"/>
      <p:bldP spid="127" grpId="7" animBg="1"/>
      <p:bldP spid="128" grpId="0" animBg="1"/>
      <p:bldP spid="128" grpId="1" animBg="1"/>
      <p:bldP spid="128" grpId="2" animBg="1"/>
      <p:bldP spid="128" grpId="3" animBg="1"/>
      <p:bldP spid="128" grpId="4" animBg="1"/>
      <p:bldP spid="128" grpId="5" animBg="1"/>
      <p:bldP spid="128" grpId="6" animBg="1"/>
      <p:bldP spid="128" grpId="7" animBg="1"/>
      <p:bldP spid="129" grpId="0" animBg="1"/>
      <p:bldP spid="129" grpId="1" animBg="1"/>
      <p:bldP spid="129" grpId="2" animBg="1"/>
      <p:bldP spid="129" grpId="3" animBg="1"/>
      <p:bldP spid="129" grpId="4" animBg="1"/>
      <p:bldP spid="129" grpId="5" animBg="1"/>
      <p:bldP spid="129" grpId="6" animBg="1"/>
      <p:bldP spid="129" grpId="7" animBg="1"/>
      <p:bldP spid="130" grpId="0" animBg="1"/>
      <p:bldP spid="130" grpId="1" animBg="1"/>
      <p:bldP spid="130" grpId="2" animBg="1"/>
      <p:bldP spid="130" grpId="3" animBg="1"/>
      <p:bldP spid="130" grpId="4" animBg="1"/>
      <p:bldP spid="130" grpId="5" animBg="1"/>
      <p:bldP spid="130" grpId="6" animBg="1"/>
      <p:bldP spid="130" grpId="7" animBg="1"/>
      <p:bldP spid="122" grpId="0" animBg="1"/>
      <p:bldP spid="122" grpId="1" animBg="1"/>
      <p:bldP spid="122" grpId="2" animBg="1"/>
      <p:bldP spid="122" grpId="3" animBg="1"/>
      <p:bldP spid="122" grpId="4" animBg="1"/>
      <p:bldP spid="122" grpId="5" animBg="1"/>
      <p:bldP spid="122" grpId="6" animBg="1"/>
      <p:bldP spid="122" grpId="7" animBg="1"/>
      <p:bldP spid="123" grpId="0" animBg="1"/>
      <p:bldP spid="123" grpId="1" animBg="1"/>
      <p:bldP spid="123" grpId="2" animBg="1"/>
      <p:bldP spid="123" grpId="3" animBg="1"/>
      <p:bldP spid="123" grpId="4" animBg="1"/>
      <p:bldP spid="123" grpId="5" animBg="1"/>
      <p:bldP spid="123" grpId="6" animBg="1"/>
      <p:bldP spid="123" grpId="7" animBg="1"/>
      <p:bldP spid="124" grpId="0" animBg="1"/>
      <p:bldP spid="124" grpId="1" animBg="1"/>
      <p:bldP spid="124" grpId="2" animBg="1"/>
      <p:bldP spid="124" grpId="3" animBg="1"/>
      <p:bldP spid="124" grpId="4" animBg="1"/>
      <p:bldP spid="124" grpId="5" animBg="1"/>
      <p:bldP spid="124" grpId="6" animBg="1"/>
      <p:bldP spid="124" grpId="7" animBg="1"/>
      <p:bldP spid="125" grpId="0" animBg="1"/>
      <p:bldP spid="125" grpId="1" animBg="1"/>
      <p:bldP spid="125" grpId="2" animBg="1"/>
      <p:bldP spid="125" grpId="3" animBg="1"/>
      <p:bldP spid="125" grpId="4" animBg="1"/>
      <p:bldP spid="125" grpId="5" animBg="1"/>
      <p:bldP spid="125" grpId="6" animBg="1"/>
      <p:bldP spid="125" grpId="7" animBg="1"/>
      <p:bldP spid="131" grpId="0" animBg="1"/>
      <p:bldP spid="131" grpId="1" animBg="1"/>
      <p:bldP spid="131" grpId="2" animBg="1"/>
      <p:bldP spid="131" grpId="3" animBg="1"/>
      <p:bldP spid="131" grpId="4" animBg="1"/>
      <p:bldP spid="131" grpId="5" animBg="1"/>
      <p:bldP spid="131" grpId="6" animBg="1"/>
      <p:bldP spid="131" grpId="7" animBg="1"/>
      <p:bldP spid="60" grpId="0" animBg="1"/>
      <p:bldP spid="6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олилиния 29"/>
          <p:cNvSpPr/>
          <p:nvPr/>
        </p:nvSpPr>
        <p:spPr>
          <a:xfrm>
            <a:off x="6813206" y="2643151"/>
            <a:ext cx="1590960" cy="303060"/>
          </a:xfrm>
          <a:custGeom>
            <a:avLst/>
            <a:gdLst>
              <a:gd name="connsiteX0" fmla="*/ 0 w 1583141"/>
              <a:gd name="connsiteY0" fmla="*/ 313994 h 341289"/>
              <a:gd name="connsiteX1" fmla="*/ 818866 w 1583141"/>
              <a:gd name="connsiteY1" fmla="*/ 95 h 341289"/>
              <a:gd name="connsiteX2" fmla="*/ 1583141 w 1583141"/>
              <a:gd name="connsiteY2" fmla="*/ 341289 h 341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83141" h="341289">
                <a:moveTo>
                  <a:pt x="0" y="313994"/>
                </a:moveTo>
                <a:cubicBezTo>
                  <a:pt x="277504" y="154770"/>
                  <a:pt x="555009" y="-4454"/>
                  <a:pt x="818866" y="95"/>
                </a:cubicBezTo>
                <a:cubicBezTo>
                  <a:pt x="1082723" y="4644"/>
                  <a:pt x="1332932" y="172966"/>
                  <a:pt x="1583141" y="34128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Полилиния 32"/>
          <p:cNvSpPr/>
          <p:nvPr/>
        </p:nvSpPr>
        <p:spPr>
          <a:xfrm>
            <a:off x="4871344" y="2963325"/>
            <a:ext cx="3505670" cy="435560"/>
          </a:xfrm>
          <a:custGeom>
            <a:avLst/>
            <a:gdLst>
              <a:gd name="connsiteX0" fmla="*/ 0 w 3603009"/>
              <a:gd name="connsiteY0" fmla="*/ 27295 h 491384"/>
              <a:gd name="connsiteX1" fmla="*/ 1733266 w 3603009"/>
              <a:gd name="connsiteY1" fmla="*/ 491319 h 491384"/>
              <a:gd name="connsiteX2" fmla="*/ 3603009 w 3603009"/>
              <a:gd name="connsiteY2" fmla="*/ 0 h 491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03009" h="491384">
                <a:moveTo>
                  <a:pt x="0" y="27295"/>
                </a:moveTo>
                <a:cubicBezTo>
                  <a:pt x="566382" y="261581"/>
                  <a:pt x="1132765" y="495868"/>
                  <a:pt x="1733266" y="491319"/>
                </a:cubicBezTo>
                <a:cubicBezTo>
                  <a:pt x="2333767" y="486770"/>
                  <a:pt x="2968388" y="243385"/>
                  <a:pt x="3603009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-5183" y="-1781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r>
              <a:rPr lang="uk-UA" sz="2200" dirty="0" smtClean="0">
                <a:latin typeface="Arial" pitchFamily="34" charset="0"/>
                <a:cs typeface="Arial" pitchFamily="34" charset="0"/>
              </a:rPr>
              <a:t>Вибери схему та вираз до кожного малюнка.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lum contrast="20000"/>
          </a:blip>
          <a:srcRect/>
          <a:stretch/>
        </p:blipFill>
        <p:spPr bwMode="auto">
          <a:xfrm>
            <a:off x="711008" y="2032724"/>
            <a:ext cx="1485696" cy="91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Овал 8"/>
          <p:cNvSpPr/>
          <p:nvPr/>
        </p:nvSpPr>
        <p:spPr>
          <a:xfrm>
            <a:off x="641171" y="1953296"/>
            <a:ext cx="1661894" cy="101178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547664" y="1462013"/>
            <a:ext cx="363578" cy="46166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40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4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lum contrast="20000"/>
          </a:blip>
          <a:srcRect t="800" b="1"/>
          <a:stretch/>
        </p:blipFill>
        <p:spPr bwMode="auto">
          <a:xfrm>
            <a:off x="2444921" y="1923678"/>
            <a:ext cx="1262983" cy="122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Овал 13"/>
          <p:cNvSpPr/>
          <p:nvPr/>
        </p:nvSpPr>
        <p:spPr>
          <a:xfrm>
            <a:off x="2339752" y="1910291"/>
            <a:ext cx="1534577" cy="135756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482082" y="1462013"/>
            <a:ext cx="343317" cy="46166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40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40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4871344" y="2958023"/>
            <a:ext cx="1932904" cy="0"/>
          </a:xfrm>
          <a:prstGeom prst="line">
            <a:avLst/>
          </a:prstGeom>
          <a:ln w="38100">
            <a:solidFill>
              <a:srgbClr val="FF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6411019" y="2895604"/>
            <a:ext cx="1" cy="13544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6013901" y="2895604"/>
            <a:ext cx="1" cy="13544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5614069" y="2895604"/>
            <a:ext cx="1" cy="13544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5221932" y="2895604"/>
            <a:ext cx="1" cy="13544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олилиния 23"/>
          <p:cNvSpPr/>
          <p:nvPr/>
        </p:nvSpPr>
        <p:spPr>
          <a:xfrm>
            <a:off x="4871344" y="2561027"/>
            <a:ext cx="1971424" cy="376358"/>
          </a:xfrm>
          <a:custGeom>
            <a:avLst/>
            <a:gdLst>
              <a:gd name="connsiteX0" fmla="*/ 0 w 2088107"/>
              <a:gd name="connsiteY0" fmla="*/ 382311 h 423254"/>
              <a:gd name="connsiteX1" fmla="*/ 1187355 w 2088107"/>
              <a:gd name="connsiteY1" fmla="*/ 174 h 423254"/>
              <a:gd name="connsiteX2" fmla="*/ 2088107 w 2088107"/>
              <a:gd name="connsiteY2" fmla="*/ 423254 h 423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88107" h="423254">
                <a:moveTo>
                  <a:pt x="0" y="382311"/>
                </a:moveTo>
                <a:cubicBezTo>
                  <a:pt x="419668" y="187830"/>
                  <a:pt x="839337" y="-6650"/>
                  <a:pt x="1187355" y="174"/>
                </a:cubicBezTo>
                <a:cubicBezTo>
                  <a:pt x="1535373" y="6998"/>
                  <a:pt x="1811740" y="215126"/>
                  <a:pt x="2088107" y="423254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5835080" y="2043670"/>
            <a:ext cx="357642" cy="46166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400" dirty="0">
                <a:latin typeface="Arial" pitchFamily="34" charset="0"/>
                <a:cs typeface="Arial" pitchFamily="34" charset="0"/>
              </a:rPr>
              <a:t>5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>
            <a:off x="6804248" y="2958023"/>
            <a:ext cx="1572766" cy="0"/>
          </a:xfrm>
          <a:prstGeom prst="line">
            <a:avLst/>
          </a:prstGeom>
          <a:ln w="38100">
            <a:solidFill>
              <a:srgbClr val="00B05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7998313" y="2903350"/>
            <a:ext cx="1" cy="135443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7600317" y="2903351"/>
            <a:ext cx="1" cy="135443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7201364" y="2903351"/>
            <a:ext cx="1" cy="135443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7469556" y="2026353"/>
            <a:ext cx="331251" cy="46166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400" dirty="0"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6512408" y="3435846"/>
            <a:ext cx="363848" cy="46166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400" dirty="0">
                <a:latin typeface="Arial" pitchFamily="34" charset="0"/>
                <a:cs typeface="Arial" pitchFamily="34" charset="0"/>
              </a:rPr>
              <a:t>?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4948439" y="4212221"/>
            <a:ext cx="7780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400" b="1" dirty="0">
                <a:latin typeface="Arial" pitchFamily="34" charset="0"/>
                <a:cs typeface="Arial" pitchFamily="34" charset="0"/>
              </a:rPr>
              <a:t>= 9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2" name="Прямая соединительная линия 31"/>
          <p:cNvCxnSpPr>
            <a:endCxn id="30" idx="2"/>
          </p:cNvCxnSpPr>
          <p:nvPr/>
        </p:nvCxnSpPr>
        <p:spPr>
          <a:xfrm flipV="1">
            <a:off x="4871344" y="2946211"/>
            <a:ext cx="3532822" cy="22132"/>
          </a:xfrm>
          <a:prstGeom prst="line">
            <a:avLst/>
          </a:prstGeom>
          <a:ln w="57150">
            <a:solidFill>
              <a:srgbClr val="7030A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Овал 15"/>
          <p:cNvSpPr/>
          <p:nvPr/>
        </p:nvSpPr>
        <p:spPr>
          <a:xfrm>
            <a:off x="539552" y="1275606"/>
            <a:ext cx="3580851" cy="222308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117789" y="3550245"/>
            <a:ext cx="365979" cy="46166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400" dirty="0">
                <a:latin typeface="Arial" pitchFamily="34" charset="0"/>
                <a:cs typeface="Arial" pitchFamily="34" charset="0"/>
              </a:rPr>
              <a:t>?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1872749" y="4248766"/>
            <a:ext cx="93400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9 – 4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4010641" y="4252276"/>
            <a:ext cx="933893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+ 4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6480428" y="4248766"/>
            <a:ext cx="93400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– 4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7697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000"/>
                            </p:stCondLst>
                            <p:childTnLst>
                              <p:par>
                                <p:cTn id="1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2000"/>
                            </p:stCondLst>
                            <p:childTnLst>
                              <p:par>
                                <p:cTn id="18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1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uiExpand="1" build="allAtOnce" animBg="1"/>
      <p:bldP spid="14" grpId="0" animBg="1"/>
      <p:bldP spid="15" grpId="0" animBg="1"/>
      <p:bldP spid="25" grpId="0" animBg="1"/>
      <p:bldP spid="31" grpId="0" animBg="1"/>
      <p:bldP spid="34" grpId="0" animBg="1"/>
      <p:bldP spid="38" grpId="0"/>
      <p:bldP spid="16" grpId="0" animBg="1"/>
      <p:bldP spid="16" grpId="1" animBg="1"/>
      <p:bldP spid="18" grpId="0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олилиния 32"/>
          <p:cNvSpPr/>
          <p:nvPr/>
        </p:nvSpPr>
        <p:spPr>
          <a:xfrm>
            <a:off x="4993953" y="3335262"/>
            <a:ext cx="2074863" cy="322486"/>
          </a:xfrm>
          <a:custGeom>
            <a:avLst/>
            <a:gdLst>
              <a:gd name="connsiteX0" fmla="*/ 0 w 2074460"/>
              <a:gd name="connsiteY0" fmla="*/ 0 h 272984"/>
              <a:gd name="connsiteX1" fmla="*/ 1091821 w 2074460"/>
              <a:gd name="connsiteY1" fmla="*/ 272955 h 272984"/>
              <a:gd name="connsiteX2" fmla="*/ 2074460 w 2074460"/>
              <a:gd name="connsiteY2" fmla="*/ 13648 h 272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74460" h="272984">
                <a:moveTo>
                  <a:pt x="0" y="0"/>
                </a:moveTo>
                <a:cubicBezTo>
                  <a:pt x="373039" y="135340"/>
                  <a:pt x="746078" y="270680"/>
                  <a:pt x="1091821" y="272955"/>
                </a:cubicBezTo>
                <a:cubicBezTo>
                  <a:pt x="1437564" y="275230"/>
                  <a:pt x="1756012" y="144439"/>
                  <a:pt x="2074460" y="1364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Полилиния 29"/>
          <p:cNvSpPr/>
          <p:nvPr/>
        </p:nvSpPr>
        <p:spPr>
          <a:xfrm>
            <a:off x="7020272" y="3291830"/>
            <a:ext cx="1584176" cy="348596"/>
          </a:xfrm>
          <a:custGeom>
            <a:avLst/>
            <a:gdLst>
              <a:gd name="connsiteX0" fmla="*/ 0 w 1624083"/>
              <a:gd name="connsiteY0" fmla="*/ 0 h 300502"/>
              <a:gd name="connsiteX1" fmla="*/ 846161 w 1624083"/>
              <a:gd name="connsiteY1" fmla="*/ 300251 h 300502"/>
              <a:gd name="connsiteX2" fmla="*/ 1624083 w 1624083"/>
              <a:gd name="connsiteY2" fmla="*/ 40943 h 300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4083" h="300502">
                <a:moveTo>
                  <a:pt x="0" y="0"/>
                </a:moveTo>
                <a:cubicBezTo>
                  <a:pt x="287740" y="146713"/>
                  <a:pt x="575481" y="293427"/>
                  <a:pt x="846161" y="300251"/>
                </a:cubicBezTo>
                <a:cubicBezTo>
                  <a:pt x="1116841" y="307075"/>
                  <a:pt x="1370462" y="174009"/>
                  <a:pt x="1624083" y="4094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Полилиния 26"/>
          <p:cNvSpPr/>
          <p:nvPr/>
        </p:nvSpPr>
        <p:spPr>
          <a:xfrm>
            <a:off x="4973315" y="2860824"/>
            <a:ext cx="3631133" cy="396875"/>
          </a:xfrm>
          <a:custGeom>
            <a:avLst/>
            <a:gdLst>
              <a:gd name="connsiteX0" fmla="*/ 0 w 3684896"/>
              <a:gd name="connsiteY0" fmla="*/ 395785 h 395785"/>
              <a:gd name="connsiteX1" fmla="*/ 1897039 w 3684896"/>
              <a:gd name="connsiteY1" fmla="*/ 0 h 395785"/>
              <a:gd name="connsiteX2" fmla="*/ 3684896 w 3684896"/>
              <a:gd name="connsiteY2" fmla="*/ 395785 h 395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4896" h="395785">
                <a:moveTo>
                  <a:pt x="0" y="395785"/>
                </a:moveTo>
                <a:cubicBezTo>
                  <a:pt x="641445" y="197892"/>
                  <a:pt x="1282890" y="0"/>
                  <a:pt x="1897039" y="0"/>
                </a:cubicBezTo>
                <a:cubicBezTo>
                  <a:pt x="2511188" y="0"/>
                  <a:pt x="3098042" y="197892"/>
                  <a:pt x="3684896" y="395785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648645"/>
            <a:ext cx="1573714" cy="966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098951" y="339502"/>
            <a:ext cx="390893" cy="46166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400" dirty="0">
                <a:latin typeface="Arial" pitchFamily="34" charset="0"/>
                <a:cs typeface="Arial" pitchFamily="34" charset="0"/>
              </a:rPr>
              <a:t>9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>
            <a:off x="2482726" y="1483545"/>
            <a:ext cx="1252090" cy="127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Овал 9"/>
          <p:cNvSpPr/>
          <p:nvPr/>
        </p:nvSpPr>
        <p:spPr>
          <a:xfrm>
            <a:off x="539056" y="873174"/>
            <a:ext cx="3456880" cy="219846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2397002" y="1419622"/>
            <a:ext cx="1492934" cy="134144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475399" y="992108"/>
            <a:ext cx="343851" cy="46166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400" dirty="0"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611064" y="1526407"/>
            <a:ext cx="1780426" cy="112194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1619672" y="1021880"/>
            <a:ext cx="360040" cy="46166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400" dirty="0">
                <a:latin typeface="Arial" pitchFamily="34" charset="0"/>
                <a:cs typeface="Arial" pitchFamily="34" charset="0"/>
              </a:rPr>
              <a:t>?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4993953" y="3294211"/>
            <a:ext cx="3610495" cy="0"/>
          </a:xfrm>
          <a:prstGeom prst="line">
            <a:avLst/>
          </a:prstGeom>
          <a:ln w="38100">
            <a:solidFill>
              <a:srgbClr val="7030A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8244408" y="3224023"/>
            <a:ext cx="0" cy="144462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5364088" y="3221980"/>
            <a:ext cx="0" cy="144462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5796136" y="3221980"/>
            <a:ext cx="0" cy="144462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6228184" y="3219376"/>
            <a:ext cx="0" cy="144462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6649715" y="3219376"/>
            <a:ext cx="0" cy="144462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7059338" y="3219376"/>
            <a:ext cx="0" cy="144462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7452320" y="3221980"/>
            <a:ext cx="0" cy="144462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7859390" y="3219599"/>
            <a:ext cx="0" cy="144462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6757943" y="2326981"/>
            <a:ext cx="370557" cy="46166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400" dirty="0">
                <a:latin typeface="Arial" pitchFamily="34" charset="0"/>
                <a:cs typeface="Arial" pitchFamily="34" charset="0"/>
              </a:rPr>
              <a:t>9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7059338" y="3294211"/>
            <a:ext cx="1545110" cy="0"/>
          </a:xfrm>
          <a:prstGeom prst="line">
            <a:avLst/>
          </a:prstGeom>
          <a:ln w="57150">
            <a:solidFill>
              <a:srgbClr val="00B05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7692702" y="3723878"/>
            <a:ext cx="335681" cy="46166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400" dirty="0"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5008240" y="3296733"/>
            <a:ext cx="2051098" cy="0"/>
          </a:xfrm>
          <a:prstGeom prst="line">
            <a:avLst/>
          </a:prstGeom>
          <a:ln w="57150">
            <a:solidFill>
              <a:srgbClr val="FF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5896522" y="3723878"/>
            <a:ext cx="331662" cy="46166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400" dirty="0">
                <a:latin typeface="Arial" pitchFamily="34" charset="0"/>
                <a:cs typeface="Arial" pitchFamily="34" charset="0"/>
              </a:rPr>
              <a:t>?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2915816" y="4486349"/>
            <a:ext cx="8381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400" b="1" dirty="0">
                <a:latin typeface="Arial" pitchFamily="34" charset="0"/>
                <a:cs typeface="Arial" pitchFamily="34" charset="0"/>
              </a:rPr>
              <a:t>= 5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2053818" y="4510313"/>
            <a:ext cx="93400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9 – 4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4357714" y="4514927"/>
            <a:ext cx="933893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+ 4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6661497" y="4510313"/>
            <a:ext cx="93400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– 4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7697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2.83951E-6 L 0.25 -2.83951E-6 " pathEditMode="relative" rAng="0" ptsTypes="AA">
                                      <p:cBhvr>
                                        <p:cTn id="26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32099E-6 L 0.25 -4.32099E-6 " pathEditMode="relative" rAng="0" ptsTypes="AA">
                                      <p:cBhvr>
                                        <p:cTn id="28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32099E-6 L 0.25 -4.32099E-6 " pathEditMode="relative" rAng="0" ptsTypes="AA">
                                      <p:cBhvr>
                                        <p:cTn id="30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000"/>
                            </p:stCondLst>
                            <p:childTnLst>
                              <p:par>
                                <p:cTn id="1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2000"/>
                            </p:stCondLst>
                            <p:childTnLst>
                              <p:par>
                                <p:cTn id="1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7" grpId="0" animBg="1"/>
      <p:bldP spid="17" grpId="1" animBg="1"/>
      <p:bldP spid="28" grpId="0" animBg="1"/>
      <p:bldP spid="31" grpId="0" animBg="1"/>
      <p:bldP spid="34" grpId="0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Рисунок 6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4" cstate="print"/>
          <a:srcRect t="4094" r="42893" b="6433"/>
          <a:stretch>
            <a:fillRect/>
          </a:stretch>
        </p:blipFill>
        <p:spPr bwMode="auto">
          <a:xfrm>
            <a:off x="1835696" y="2084384"/>
            <a:ext cx="3498215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 rotWithShape="1">
          <a:blip r:embed="rId4" cstate="print"/>
          <a:srcRect t="4094" r="67480" b="6433"/>
          <a:stretch/>
        </p:blipFill>
        <p:spPr bwMode="auto">
          <a:xfrm>
            <a:off x="5336159" y="2084384"/>
            <a:ext cx="1992138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1976325" y="2204106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02039" y="2211710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18063" y="2211710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19267" y="2206781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0111" y="2211710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sz="2600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930231" y="2211710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146255" y="2170261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359999" y="2211710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90302" y="2187089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792047" y="2211710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sz="2600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902915" y="2665628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146255" y="2690233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>
                <a:latin typeface="Arial" pitchFamily="34" charset="0"/>
                <a:cs typeface="Arial" pitchFamily="34" charset="0"/>
              </a:rPr>
              <a:t>–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359999" y="2667524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590302" y="2670926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792047" y="2670926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600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911224" y="2187088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119729" y="2163445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349056" y="2204654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531019" y="2211710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787835" y="2198681"/>
            <a:ext cx="285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600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Rectangle 18"/>
          <p:cNvSpPr txBox="1">
            <a:spLocks/>
          </p:cNvSpPr>
          <p:nvPr/>
        </p:nvSpPr>
        <p:spPr>
          <a:xfrm>
            <a:off x="-1177" y="-18696"/>
            <a:ext cx="8229600" cy="1143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Виконай арифметичні дії за числовим променем.</a:t>
            </a:r>
            <a:endParaRPr lang="ru-RU" sz="2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5648817" y="4395561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115" name="Прямоугольник 114"/>
          <p:cNvSpPr/>
          <p:nvPr/>
        </p:nvSpPr>
        <p:spPr>
          <a:xfrm>
            <a:off x="4725768" y="4405539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16" name="Прямоугольник 115"/>
          <p:cNvSpPr/>
          <p:nvPr/>
        </p:nvSpPr>
        <p:spPr>
          <a:xfrm>
            <a:off x="3796048" y="4386877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17" name="Прямоугольник 116"/>
          <p:cNvSpPr/>
          <p:nvPr/>
        </p:nvSpPr>
        <p:spPr>
          <a:xfrm>
            <a:off x="2931952" y="4386877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18" name="Прямоугольник 117"/>
          <p:cNvSpPr/>
          <p:nvPr/>
        </p:nvSpPr>
        <p:spPr>
          <a:xfrm>
            <a:off x="2067856" y="4386877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19" name="Прямоугольник 118"/>
          <p:cNvSpPr/>
          <p:nvPr/>
        </p:nvSpPr>
        <p:spPr>
          <a:xfrm>
            <a:off x="1119529" y="4378193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cxnSp>
        <p:nvCxnSpPr>
          <p:cNvPr id="120" name="Прямая соединительная линия 119"/>
          <p:cNvCxnSpPr/>
          <p:nvPr/>
        </p:nvCxnSpPr>
        <p:spPr>
          <a:xfrm>
            <a:off x="538982" y="4306755"/>
            <a:ext cx="8065466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1" name="Прямая соединительная линия 120"/>
          <p:cNvCxnSpPr/>
          <p:nvPr/>
        </p:nvCxnSpPr>
        <p:spPr>
          <a:xfrm flipV="1">
            <a:off x="1324800" y="4235317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2" name="Прямая соединительная линия 121"/>
          <p:cNvCxnSpPr/>
          <p:nvPr/>
        </p:nvCxnSpPr>
        <p:spPr>
          <a:xfrm flipV="1">
            <a:off x="2251906" y="4235317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3" name="Прямая соединительная линия 122"/>
          <p:cNvCxnSpPr/>
          <p:nvPr/>
        </p:nvCxnSpPr>
        <p:spPr>
          <a:xfrm flipV="1">
            <a:off x="3110750" y="4235317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4" name="Прямая соединительная линия 123"/>
          <p:cNvCxnSpPr/>
          <p:nvPr/>
        </p:nvCxnSpPr>
        <p:spPr>
          <a:xfrm flipV="1">
            <a:off x="3968006" y="4235317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5" name="Прямая соединительная линия 124"/>
          <p:cNvCxnSpPr/>
          <p:nvPr/>
        </p:nvCxnSpPr>
        <p:spPr>
          <a:xfrm flipV="1">
            <a:off x="4895112" y="4235317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6" name="Прямая соединительная линия 125"/>
          <p:cNvCxnSpPr/>
          <p:nvPr/>
        </p:nvCxnSpPr>
        <p:spPr>
          <a:xfrm flipV="1">
            <a:off x="5806525" y="4244001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7" name="Овал 126"/>
          <p:cNvSpPr/>
          <p:nvPr/>
        </p:nvSpPr>
        <p:spPr>
          <a:xfrm>
            <a:off x="467544" y="4247535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6017496" y="4534510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29" name="Прямоугольник 128"/>
          <p:cNvSpPr/>
          <p:nvPr/>
        </p:nvSpPr>
        <p:spPr>
          <a:xfrm>
            <a:off x="6850600" y="3475258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0" name="Полилиния 129"/>
          <p:cNvSpPr/>
          <p:nvPr/>
        </p:nvSpPr>
        <p:spPr>
          <a:xfrm flipH="1" flipV="1">
            <a:off x="6646029" y="4379235"/>
            <a:ext cx="878297" cy="180495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1" name="Полилиния 130"/>
          <p:cNvSpPr/>
          <p:nvPr/>
        </p:nvSpPr>
        <p:spPr>
          <a:xfrm>
            <a:off x="5766348" y="4083918"/>
            <a:ext cx="915648" cy="177141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5132756" y="4551231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33" name="Прямоугольник 132"/>
          <p:cNvSpPr/>
          <p:nvPr/>
        </p:nvSpPr>
        <p:spPr>
          <a:xfrm>
            <a:off x="5975708" y="4747256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4" name="Прямоугольник 133"/>
          <p:cNvSpPr/>
          <p:nvPr/>
        </p:nvSpPr>
        <p:spPr>
          <a:xfrm>
            <a:off x="6803607" y="4533829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35" name="Полилиния 134"/>
          <p:cNvSpPr/>
          <p:nvPr/>
        </p:nvSpPr>
        <p:spPr>
          <a:xfrm flipH="1" flipV="1">
            <a:off x="5805134" y="4368414"/>
            <a:ext cx="927106" cy="202140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олилиния 135"/>
          <p:cNvSpPr/>
          <p:nvPr/>
        </p:nvSpPr>
        <p:spPr>
          <a:xfrm>
            <a:off x="7504593" y="4090815"/>
            <a:ext cx="855064" cy="17203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олилиния 136"/>
          <p:cNvSpPr/>
          <p:nvPr/>
        </p:nvSpPr>
        <p:spPr>
          <a:xfrm flipH="1" flipV="1">
            <a:off x="4910371" y="4357591"/>
            <a:ext cx="927106" cy="202140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олилиния 138"/>
          <p:cNvSpPr/>
          <p:nvPr/>
        </p:nvSpPr>
        <p:spPr>
          <a:xfrm>
            <a:off x="6660232" y="4081039"/>
            <a:ext cx="882449" cy="18275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2" name="Полилиния 141"/>
          <p:cNvSpPr/>
          <p:nvPr/>
        </p:nvSpPr>
        <p:spPr>
          <a:xfrm flipH="1" flipV="1">
            <a:off x="4894089" y="4349566"/>
            <a:ext cx="2648592" cy="449872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4" name="Прямоугольник 143"/>
          <p:cNvSpPr/>
          <p:nvPr/>
        </p:nvSpPr>
        <p:spPr>
          <a:xfrm>
            <a:off x="6869345" y="3706809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5" name="Прямоугольник 144"/>
          <p:cNvSpPr/>
          <p:nvPr/>
        </p:nvSpPr>
        <p:spPr>
          <a:xfrm>
            <a:off x="7678733" y="3706809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6" name="Полилиния 145"/>
          <p:cNvSpPr/>
          <p:nvPr/>
        </p:nvSpPr>
        <p:spPr>
          <a:xfrm>
            <a:off x="5780742" y="3902419"/>
            <a:ext cx="2578915" cy="34045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9" name="Прямоугольник 148"/>
          <p:cNvSpPr/>
          <p:nvPr/>
        </p:nvSpPr>
        <p:spPr>
          <a:xfrm>
            <a:off x="5984073" y="3705720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0" name="Прямая соединительная линия 149"/>
          <p:cNvCxnSpPr/>
          <p:nvPr/>
        </p:nvCxnSpPr>
        <p:spPr>
          <a:xfrm flipV="1">
            <a:off x="6646031" y="425246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1" name="Прямая соединительная линия 150"/>
          <p:cNvCxnSpPr/>
          <p:nvPr/>
        </p:nvCxnSpPr>
        <p:spPr>
          <a:xfrm flipV="1">
            <a:off x="7508380" y="4252685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2" name="Прямая соединительная линия 151"/>
          <p:cNvCxnSpPr/>
          <p:nvPr/>
        </p:nvCxnSpPr>
        <p:spPr>
          <a:xfrm flipV="1">
            <a:off x="8333165" y="4258667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3" name="Прямоугольник 152"/>
          <p:cNvSpPr/>
          <p:nvPr/>
        </p:nvSpPr>
        <p:spPr>
          <a:xfrm>
            <a:off x="6466011" y="4393879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7313617" y="4405539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8153144" y="4401357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7" name="Полилиния 156"/>
          <p:cNvSpPr/>
          <p:nvPr/>
        </p:nvSpPr>
        <p:spPr>
          <a:xfrm>
            <a:off x="4890182" y="4080141"/>
            <a:ext cx="915648" cy="177141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8" name="Полилиния 157"/>
          <p:cNvSpPr/>
          <p:nvPr/>
        </p:nvSpPr>
        <p:spPr>
          <a:xfrm>
            <a:off x="3981532" y="4076596"/>
            <a:ext cx="915648" cy="177141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9" name="Прямоугольник 158"/>
          <p:cNvSpPr/>
          <p:nvPr/>
        </p:nvSpPr>
        <p:spPr>
          <a:xfrm>
            <a:off x="4209159" y="3705211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0" name="Прямоугольник 159"/>
          <p:cNvSpPr/>
          <p:nvPr/>
        </p:nvSpPr>
        <p:spPr>
          <a:xfrm>
            <a:off x="5114846" y="3702571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3" name="Полилиния 162"/>
          <p:cNvSpPr/>
          <p:nvPr/>
        </p:nvSpPr>
        <p:spPr>
          <a:xfrm>
            <a:off x="3983902" y="3851108"/>
            <a:ext cx="3547566" cy="407242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4" name="Прямоугольник 163"/>
          <p:cNvSpPr/>
          <p:nvPr/>
        </p:nvSpPr>
        <p:spPr>
          <a:xfrm>
            <a:off x="5458034" y="3480831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8" name="Овал 137"/>
          <p:cNvSpPr/>
          <p:nvPr/>
        </p:nvSpPr>
        <p:spPr>
          <a:xfrm>
            <a:off x="5736862" y="4243322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56" name="Овал 155"/>
          <p:cNvSpPr/>
          <p:nvPr/>
        </p:nvSpPr>
        <p:spPr>
          <a:xfrm>
            <a:off x="6600627" y="4252464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65" name="Полилиния 164"/>
          <p:cNvSpPr/>
          <p:nvPr/>
        </p:nvSpPr>
        <p:spPr>
          <a:xfrm flipH="1" flipV="1">
            <a:off x="3975909" y="4362729"/>
            <a:ext cx="932462" cy="188500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6" name="Прямоугольник 165"/>
          <p:cNvSpPr/>
          <p:nvPr/>
        </p:nvSpPr>
        <p:spPr>
          <a:xfrm>
            <a:off x="5971487" y="4747256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7" name="Прямоугольник 166"/>
          <p:cNvSpPr/>
          <p:nvPr/>
        </p:nvSpPr>
        <p:spPr>
          <a:xfrm>
            <a:off x="4179749" y="4548744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68" name="Полилиния 167"/>
          <p:cNvSpPr/>
          <p:nvPr/>
        </p:nvSpPr>
        <p:spPr>
          <a:xfrm flipH="1" flipV="1">
            <a:off x="3961691" y="4369066"/>
            <a:ext cx="4408348" cy="442080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9" name="Полилиния 168"/>
          <p:cNvSpPr/>
          <p:nvPr/>
        </p:nvSpPr>
        <p:spPr>
          <a:xfrm flipH="1" flipV="1">
            <a:off x="7476987" y="4365976"/>
            <a:ext cx="878297" cy="180495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0" name="Прямоугольник 169"/>
          <p:cNvSpPr/>
          <p:nvPr/>
        </p:nvSpPr>
        <p:spPr>
          <a:xfrm>
            <a:off x="7634565" y="4520570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48" name="Овал 147"/>
          <p:cNvSpPr/>
          <p:nvPr/>
        </p:nvSpPr>
        <p:spPr>
          <a:xfrm>
            <a:off x="8262331" y="4252889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43" name="Овал 142"/>
          <p:cNvSpPr/>
          <p:nvPr/>
        </p:nvSpPr>
        <p:spPr>
          <a:xfrm>
            <a:off x="7436747" y="4252464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41" name="Овал 140"/>
          <p:cNvSpPr/>
          <p:nvPr/>
        </p:nvSpPr>
        <p:spPr>
          <a:xfrm>
            <a:off x="3912864" y="4247534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40" name="Овал 139"/>
          <p:cNvSpPr/>
          <p:nvPr/>
        </p:nvSpPr>
        <p:spPr>
          <a:xfrm>
            <a:off x="4834954" y="4253737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9858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5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75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50"/>
                            </p:stCondLst>
                            <p:childTnLst>
                              <p:par>
                                <p:cTn id="10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50"/>
                            </p:stCondLst>
                            <p:childTnLst>
                              <p:par>
                                <p:cTn id="10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"/>
                            </p:stCondLst>
                            <p:childTnLst>
                              <p:par>
                                <p:cTn id="1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500"/>
                            </p:stCondLst>
                            <p:childTnLst>
                              <p:par>
                                <p:cTn id="1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4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50"/>
                            </p:stCondLst>
                            <p:childTnLst>
                              <p:par>
                                <p:cTn id="20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8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500"/>
                            </p:stCondLst>
                            <p:childTnLst>
                              <p:par>
                                <p:cTn id="2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2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750"/>
                            </p:stCondLst>
                            <p:childTnLst>
                              <p:par>
                                <p:cTn id="2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500"/>
                            </p:stCondLst>
                            <p:childTnLst>
                              <p:par>
                                <p:cTn id="223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27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500"/>
                            </p:stCondLst>
                            <p:childTnLst>
                              <p:par>
                                <p:cTn id="231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2000"/>
                            </p:stCondLst>
                            <p:childTnLst>
                              <p:par>
                                <p:cTn id="235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500"/>
                            </p:stCondLst>
                            <p:childTnLst>
                              <p:par>
                                <p:cTn id="244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6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1000"/>
                            </p:stCondLst>
                            <p:childTnLst>
                              <p:par>
                                <p:cTn id="248" presetID="22" presetClass="entr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1500"/>
                            </p:stCondLst>
                            <p:childTnLst>
                              <p:par>
                                <p:cTn id="252" presetID="22" presetClass="entr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4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500"/>
                            </p:stCondLst>
                            <p:childTnLst>
                              <p:par>
                                <p:cTn id="2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1000"/>
                            </p:stCondLst>
                            <p:childTnLst>
                              <p:par>
                                <p:cTn id="265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1500"/>
                            </p:stCondLst>
                            <p:childTnLst>
                              <p:par>
                                <p:cTn id="269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500"/>
                            </p:stCondLst>
                            <p:childTnLst>
                              <p:par>
                                <p:cTn id="2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4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1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250"/>
                            </p:stCondLst>
                            <p:childTnLst>
                              <p:par>
                                <p:cTn id="3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5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500"/>
                            </p:stCondLst>
                            <p:childTnLst>
                              <p:par>
                                <p:cTn id="3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>
                            <p:stCondLst>
                              <p:cond delay="750"/>
                            </p:stCondLst>
                            <p:childTnLst>
                              <p:par>
                                <p:cTn id="3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4" fill="hold">
                      <p:stCondLst>
                        <p:cond delay="indefinite"/>
                      </p:stCondLst>
                      <p:childTnLst>
                        <p:par>
                          <p:cTn id="345" fill="hold">
                            <p:stCondLst>
                              <p:cond delay="0"/>
                            </p:stCondLst>
                            <p:childTnLst>
                              <p:par>
                                <p:cTn id="346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9" fill="hold">
                            <p:stCondLst>
                              <p:cond delay="500"/>
                            </p:stCondLst>
                            <p:childTnLst>
                              <p:par>
                                <p:cTn id="350" presetID="10" presetClass="entr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3" fill="hold">
                            <p:stCondLst>
                              <p:cond delay="1000"/>
                            </p:stCondLst>
                            <p:childTnLst>
                              <p:par>
                                <p:cTn id="354" presetID="10" presetClass="entr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6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1500"/>
                            </p:stCondLst>
                            <p:childTnLst>
                              <p:par>
                                <p:cTn id="358" presetID="10" presetClass="entr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0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2000"/>
                            </p:stCondLst>
                            <p:childTnLst>
                              <p:par>
                                <p:cTn id="362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6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9" fill="hold">
                      <p:stCondLst>
                        <p:cond delay="indefinite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3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4" fill="hold">
                            <p:stCondLst>
                              <p:cond delay="500"/>
                            </p:stCondLst>
                            <p:childTnLst>
                              <p:par>
                                <p:cTn id="375" presetID="2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8" fill="hold">
                            <p:stCondLst>
                              <p:cond delay="1000"/>
                            </p:stCondLst>
                            <p:childTnLst>
                              <p:par>
                                <p:cTn id="379" presetID="2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1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1500"/>
                            </p:stCondLst>
                            <p:childTnLst>
                              <p:par>
                                <p:cTn id="383" presetID="2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5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2000"/>
                            </p:stCondLst>
                            <p:childTnLst>
                              <p:par>
                                <p:cTn id="38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0" fill="hold">
                      <p:stCondLst>
                        <p:cond delay="indefinite"/>
                      </p:stCondLst>
                      <p:childTnLst>
                        <p:par>
                          <p:cTn id="391" fill="hold">
                            <p:stCondLst>
                              <p:cond delay="0"/>
                            </p:stCondLst>
                            <p:childTnLst>
                              <p:par>
                                <p:cTn id="3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5" fill="hold">
                            <p:stCondLst>
                              <p:cond delay="500"/>
                            </p:stCondLst>
                            <p:childTnLst>
                              <p:par>
                                <p:cTn id="396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0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3" fill="hold">
                            <p:stCondLst>
                              <p:cond delay="1500"/>
                            </p:stCondLst>
                            <p:childTnLst>
                              <p:par>
                                <p:cTn id="404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7" fill="hold">
                            <p:stCondLst>
                              <p:cond delay="2000"/>
                            </p:stCondLst>
                            <p:childTnLst>
                              <p:par>
                                <p:cTn id="4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0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1" fill="hold">
                      <p:stCondLst>
                        <p:cond delay="indefinite"/>
                      </p:stCondLst>
                      <p:childTnLst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3" fill="hold">
                            <p:stCondLst>
                              <p:cond delay="0"/>
                            </p:stCondLst>
                            <p:childTnLst>
                              <p:par>
                                <p:cTn id="4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6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7" fill="hold">
                            <p:stCondLst>
                              <p:cond delay="500"/>
                            </p:stCondLst>
                            <p:childTnLst>
                              <p:par>
                                <p:cTn id="4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1" fill="hold">
                      <p:stCondLst>
                        <p:cond delay="indefinite"/>
                      </p:stCondLst>
                      <p:childTnLst>
                        <p:par>
                          <p:cTn id="432" fill="hold">
                            <p:stCondLst>
                              <p:cond delay="0"/>
                            </p:stCondLst>
                            <p:childTnLst>
                              <p:par>
                                <p:cTn id="4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5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6" fill="hold">
                      <p:stCondLst>
                        <p:cond delay="indefinite"/>
                      </p:stCondLst>
                      <p:childTnLst>
                        <p:par>
                          <p:cTn id="437" fill="hold">
                            <p:stCondLst>
                              <p:cond delay="0"/>
                            </p:stCondLst>
                            <p:childTnLst>
                              <p:par>
                                <p:cTn id="438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1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4" fill="hold">
                      <p:stCondLst>
                        <p:cond delay="indefinite"/>
                      </p:stCondLst>
                      <p:childTnLst>
                        <p:par>
                          <p:cTn id="475" fill="hold">
                            <p:stCondLst>
                              <p:cond delay="0"/>
                            </p:stCondLst>
                            <p:childTnLst>
                              <p:par>
                                <p:cTn id="47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8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9" fill="hold">
                            <p:stCondLst>
                              <p:cond delay="250"/>
                            </p:stCondLst>
                            <p:childTnLst>
                              <p:par>
                                <p:cTn id="48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2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3" fill="hold">
                            <p:stCondLst>
                              <p:cond delay="500"/>
                            </p:stCondLst>
                            <p:childTnLst>
                              <p:par>
                                <p:cTn id="48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6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7" fill="hold">
                            <p:stCondLst>
                              <p:cond delay="750"/>
                            </p:stCondLst>
                            <p:childTnLst>
                              <p:par>
                                <p:cTn id="48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0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1" fill="hold">
                      <p:stCondLst>
                        <p:cond delay="indefinite"/>
                      </p:stCondLst>
                      <p:childTnLst>
                        <p:par>
                          <p:cTn id="492" fill="hold">
                            <p:stCondLst>
                              <p:cond delay="0"/>
                            </p:stCondLst>
                            <p:childTnLst>
                              <p:par>
                                <p:cTn id="493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6" fill="hold">
                            <p:stCondLst>
                              <p:cond delay="500"/>
                            </p:stCondLst>
                            <p:childTnLst>
                              <p:par>
                                <p:cTn id="497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9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0" fill="hold">
                            <p:stCondLst>
                              <p:cond delay="1000"/>
                            </p:stCondLst>
                            <p:childTnLst>
                              <p:par>
                                <p:cTn id="501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4" fill="hold">
                            <p:stCondLst>
                              <p:cond delay="1500"/>
                            </p:stCondLst>
                            <p:childTnLst>
                              <p:par>
                                <p:cTn id="5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8" fill="hold">
                      <p:stCondLst>
                        <p:cond delay="indefinite"/>
                      </p:stCondLst>
                      <p:childTnLst>
                        <p:par>
                          <p:cTn id="509" fill="hold">
                            <p:stCondLst>
                              <p:cond delay="0"/>
                            </p:stCondLst>
                            <p:childTnLst>
                              <p:par>
                                <p:cTn id="5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3" fill="hold">
                            <p:stCondLst>
                              <p:cond delay="500"/>
                            </p:stCondLst>
                            <p:childTnLst>
                              <p:par>
                                <p:cTn id="5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6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7" fill="hold">
                            <p:stCondLst>
                              <p:cond delay="1000"/>
                            </p:stCondLst>
                            <p:childTnLst>
                              <p:par>
                                <p:cTn id="5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0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1" fill="hold">
                      <p:stCondLst>
                        <p:cond delay="indefinite"/>
                      </p:stCondLst>
                      <p:childTnLst>
                        <p:par>
                          <p:cTn id="522" fill="hold">
                            <p:stCondLst>
                              <p:cond delay="0"/>
                            </p:stCondLst>
                            <p:childTnLst>
                              <p:par>
                                <p:cTn id="5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6" fill="hold">
                            <p:stCondLst>
                              <p:cond delay="500"/>
                            </p:stCondLst>
                            <p:childTnLst>
                              <p:par>
                                <p:cTn id="5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0" fill="hold">
                            <p:stCondLst>
                              <p:cond delay="1000"/>
                            </p:stCondLst>
                            <p:childTnLst>
                              <p:par>
                                <p:cTn id="5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4" fill="hold">
                      <p:stCondLst>
                        <p:cond delay="indefinite"/>
                      </p:stCondLst>
                      <p:childTnLst>
                        <p:par>
                          <p:cTn id="535" fill="hold">
                            <p:stCondLst>
                              <p:cond delay="0"/>
                            </p:stCondLst>
                            <p:childTnLst>
                              <p:par>
                                <p:cTn id="53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2" fill="hold">
                            <p:stCondLst>
                              <p:cond delay="0"/>
                            </p:stCondLst>
                            <p:childTnLst>
                              <p:par>
                                <p:cTn id="5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6" fill="hold">
                            <p:stCondLst>
                              <p:cond delay="500"/>
                            </p:stCondLst>
                            <p:childTnLst>
                              <p:par>
                                <p:cTn id="5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0" fill="hold">
                      <p:stCondLst>
                        <p:cond delay="indefinite"/>
                      </p:stCondLst>
                      <p:childTnLst>
                        <p:par>
                          <p:cTn id="551" fill="hold">
                            <p:stCondLst>
                              <p:cond delay="0"/>
                            </p:stCondLst>
                            <p:childTnLst>
                              <p:par>
                                <p:cTn id="55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4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5" fill="hold">
                      <p:stCondLst>
                        <p:cond delay="indefinite"/>
                      </p:stCondLst>
                      <p:childTnLst>
                        <p:par>
                          <p:cTn id="556" fill="hold">
                            <p:stCondLst>
                              <p:cond delay="0"/>
                            </p:stCondLst>
                            <p:childTnLst>
                              <p:par>
                                <p:cTn id="557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  <p:bldP spid="15" grpId="0"/>
      <p:bldP spid="16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114" grpId="0"/>
      <p:bldP spid="115" grpId="0"/>
      <p:bldP spid="116" grpId="0"/>
      <p:bldP spid="117" grpId="0"/>
      <p:bldP spid="118" grpId="0"/>
      <p:bldP spid="119" grpId="0"/>
      <p:bldP spid="127" grpId="0" animBg="1"/>
      <p:bldP spid="128" grpId="0"/>
      <p:bldP spid="128" grpId="1"/>
      <p:bldP spid="128" grpId="2"/>
      <p:bldP spid="128" grpId="3"/>
      <p:bldP spid="128" grpId="4"/>
      <p:bldP spid="128" grpId="5"/>
      <p:bldP spid="129" grpId="0"/>
      <p:bldP spid="129" grpId="1"/>
      <p:bldP spid="130" grpId="0" animBg="1"/>
      <p:bldP spid="130" grpId="1" animBg="1"/>
      <p:bldP spid="130" grpId="2" animBg="1"/>
      <p:bldP spid="130" grpId="3" animBg="1"/>
      <p:bldP spid="131" grpId="0" animBg="1"/>
      <p:bldP spid="131" grpId="1" animBg="1"/>
      <p:bldP spid="131" grpId="3" animBg="1"/>
      <p:bldP spid="131" grpId="4" animBg="1"/>
      <p:bldP spid="132" grpId="0"/>
      <p:bldP spid="132" grpId="1"/>
      <p:bldP spid="132" grpId="2"/>
      <p:bldP spid="132" grpId="3"/>
      <p:bldP spid="132" grpId="4"/>
      <p:bldP spid="132" grpId="5"/>
      <p:bldP spid="133" grpId="0"/>
      <p:bldP spid="133" grpId="1"/>
      <p:bldP spid="134" grpId="0"/>
      <p:bldP spid="134" grpId="1"/>
      <p:bldP spid="134" grpId="2"/>
      <p:bldP spid="134" grpId="3"/>
      <p:bldP spid="134" grpId="4"/>
      <p:bldP spid="134" grpId="5"/>
      <p:bldP spid="135" grpId="0" animBg="1"/>
      <p:bldP spid="135" grpId="1" animBg="1"/>
      <p:bldP spid="135" grpId="2" animBg="1"/>
      <p:bldP spid="135" grpId="3" animBg="1"/>
      <p:bldP spid="136" grpId="0" animBg="1"/>
      <p:bldP spid="136" grpId="1" animBg="1"/>
      <p:bldP spid="137" grpId="0" animBg="1"/>
      <p:bldP spid="137" grpId="1" animBg="1"/>
      <p:bldP spid="137" grpId="2" animBg="1"/>
      <p:bldP spid="137" grpId="3" animBg="1"/>
      <p:bldP spid="139" grpId="0" animBg="1"/>
      <p:bldP spid="139" grpId="1" animBg="1"/>
      <p:bldP spid="139" grpId="3" animBg="1"/>
      <p:bldP spid="139" grpId="4" animBg="1"/>
      <p:bldP spid="142" grpId="0" animBg="1"/>
      <p:bldP spid="142" grpId="1" animBg="1"/>
      <p:bldP spid="144" grpId="0"/>
      <p:bldP spid="144" grpId="1"/>
      <p:bldP spid="144" grpId="2"/>
      <p:bldP spid="144" grpId="3"/>
      <p:bldP spid="144" grpId="4"/>
      <p:bldP spid="144" grpId="5"/>
      <p:bldP spid="145" grpId="0"/>
      <p:bldP spid="145" grpId="1"/>
      <p:bldP spid="145" grpId="2"/>
      <p:bldP spid="146" grpId="0" animBg="1"/>
      <p:bldP spid="146" grpId="1" animBg="1"/>
      <p:bldP spid="149" grpId="0"/>
      <p:bldP spid="149" grpId="1"/>
      <p:bldP spid="149" grpId="2"/>
      <p:bldP spid="149" grpId="3"/>
      <p:bldP spid="149" grpId="4"/>
      <p:bldP spid="149" grpId="5"/>
      <p:bldP spid="153" grpId="0"/>
      <p:bldP spid="154" grpId="0"/>
      <p:bldP spid="155" grpId="0"/>
      <p:bldP spid="157" grpId="1" animBg="1"/>
      <p:bldP spid="157" grpId="2" animBg="1"/>
      <p:bldP spid="158" grpId="1" animBg="1"/>
      <p:bldP spid="158" grpId="2" animBg="1"/>
      <p:bldP spid="159" grpId="0"/>
      <p:bldP spid="159" grpId="1"/>
      <p:bldP spid="159" grpId="2"/>
      <p:bldP spid="160" grpId="0"/>
      <p:bldP spid="160" grpId="1"/>
      <p:bldP spid="160" grpId="2"/>
      <p:bldP spid="163" grpId="0" animBg="1"/>
      <p:bldP spid="163" grpId="1" animBg="1"/>
      <p:bldP spid="164" grpId="0"/>
      <p:bldP spid="164" grpId="1"/>
      <p:bldP spid="138" grpId="0" animBg="1"/>
      <p:bldP spid="138" grpId="1" animBg="1"/>
      <p:bldP spid="138" grpId="2" animBg="1"/>
      <p:bldP spid="138" grpId="3" animBg="1"/>
      <p:bldP spid="138" grpId="4" animBg="1"/>
      <p:bldP spid="138" grpId="5" animBg="1"/>
      <p:bldP spid="138" grpId="6" animBg="1"/>
      <p:bldP spid="138" grpId="7" animBg="1"/>
      <p:bldP spid="156" grpId="0" animBg="1"/>
      <p:bldP spid="156" grpId="1" animBg="1"/>
      <p:bldP spid="156" grpId="2" animBg="1"/>
      <p:bldP spid="156" grpId="3" animBg="1"/>
      <p:bldP spid="156" grpId="4" animBg="1"/>
      <p:bldP spid="156" grpId="5" animBg="1"/>
      <p:bldP spid="156" grpId="6" animBg="1"/>
      <p:bldP spid="156" grpId="7" animBg="1"/>
      <p:bldP spid="165" grpId="0" animBg="1"/>
      <p:bldP spid="165" grpId="1" animBg="1"/>
      <p:bldP spid="166" grpId="0"/>
      <p:bldP spid="166" grpId="1"/>
      <p:bldP spid="167" grpId="0"/>
      <p:bldP spid="167" grpId="1"/>
      <p:bldP spid="167" grpId="2"/>
      <p:bldP spid="168" grpId="0" animBg="1"/>
      <p:bldP spid="168" grpId="1" animBg="1"/>
      <p:bldP spid="169" grpId="0" animBg="1"/>
      <p:bldP spid="169" grpId="1" animBg="1"/>
      <p:bldP spid="170" grpId="0"/>
      <p:bldP spid="170" grpId="1"/>
      <p:bldP spid="170" grpId="2"/>
      <p:bldP spid="148" grpId="0" animBg="1"/>
      <p:bldP spid="148" grpId="1" animBg="1"/>
      <p:bldP spid="148" grpId="2" animBg="1"/>
      <p:bldP spid="148" grpId="3" animBg="1"/>
      <p:bldP spid="143" grpId="0" animBg="1"/>
      <p:bldP spid="143" grpId="1" animBg="1"/>
      <p:bldP spid="143" grpId="2" animBg="1"/>
      <p:bldP spid="143" grpId="3" animBg="1"/>
      <p:bldP spid="143" grpId="4" animBg="1"/>
      <p:bldP spid="143" grpId="5" animBg="1"/>
      <p:bldP spid="143" grpId="6" animBg="1"/>
      <p:bldP spid="143" grpId="7" animBg="1"/>
      <p:bldP spid="141" grpId="0" animBg="1"/>
      <p:bldP spid="141" grpId="1" animBg="1"/>
      <p:bldP spid="141" grpId="2" animBg="1"/>
      <p:bldP spid="141" grpId="3" animBg="1"/>
      <p:bldP spid="140" grpId="0" animBg="1"/>
      <p:bldP spid="140" grpId="1" animBg="1"/>
      <p:bldP spid="140" grpId="2" animBg="1"/>
      <p:bldP spid="140" grpId="3" animBg="1"/>
      <p:bldP spid="140" grpId="4" animBg="1"/>
      <p:bldP spid="140" grpId="5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1482</TotalTime>
  <Words>472</Words>
  <Application>Microsoft Office PowerPoint</Application>
  <PresentationFormat>Экран (16:9)</PresentationFormat>
  <Paragraphs>316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K77</cp:lastModifiedBy>
  <cp:revision>151</cp:revision>
  <dcterms:created xsi:type="dcterms:W3CDTF">2017-08-14T11:51:21Z</dcterms:created>
  <dcterms:modified xsi:type="dcterms:W3CDTF">2018-08-16T10:12:38Z</dcterms:modified>
</cp:coreProperties>
</file>