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64" r:id="rId3"/>
    <p:sldId id="265" r:id="rId4"/>
    <p:sldId id="259" r:id="rId5"/>
    <p:sldId id="260" r:id="rId6"/>
    <p:sldId id="261" r:id="rId7"/>
    <p:sldId id="266" r:id="rId8"/>
    <p:sldId id="263" r:id="rId9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39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FFFF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5" autoAdjust="0"/>
    <p:restoredTop sz="94660"/>
  </p:normalViewPr>
  <p:slideViewPr>
    <p:cSldViewPr showGuides="1">
      <p:cViewPr varScale="1">
        <p:scale>
          <a:sx n="116" d="100"/>
          <a:sy n="116" d="100"/>
        </p:scale>
        <p:origin x="132" y="120"/>
      </p:cViewPr>
      <p:guideLst>
        <p:guide orient="horz" pos="3239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5644E3-328E-4313-9B1B-99C67ACFDC7A}" type="datetimeFigureOut">
              <a:rPr lang="ru-RU" smtClean="0"/>
              <a:t>17.08.2018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BACB61-7783-4045-8B20-1819A11FBB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59218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BACB61-7783-4045-8B20-1819A11FBBDD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27522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BACB61-7783-4045-8B20-1819A11FBBDD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27522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BACB61-7783-4045-8B20-1819A11FBBDD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27522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BACB61-7783-4045-8B20-1819A11FBBDD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27522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BACB61-7783-4045-8B20-1819A11FBBDD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27522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BACB61-7783-4045-8B20-1819A11FBBDD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47314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BACB61-7783-4045-8B20-1819A11FBBDD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27522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17.08.2018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87192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17.08.2018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1089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17.08.2018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2047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17.08.2018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9894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17.08.2018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7387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17.08.2018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4702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17.08.2018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9220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17.08.2018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2183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17.08.2018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81256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17.08.2018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0630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17.08.2018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7794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FC630F-F787-4F64-A8E3-12C69B2440F2}" type="datetimeFigureOut">
              <a:rPr lang="ru-RU" smtClean="0"/>
              <a:t>17.08.2018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4876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.bin"/><Relationship Id="rId3" Type="http://schemas.openxmlformats.org/officeDocument/2006/relationships/notesSlide" Target="../notesSlides/notesSlide7.xml"/><Relationship Id="rId7" Type="http://schemas.openxmlformats.org/officeDocument/2006/relationships/image" Target="../media/image8.w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9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123478"/>
            <a:ext cx="9144000" cy="201622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0" y="564654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40000"/>
              </a:lnSpc>
            </a:pPr>
            <a:r>
              <a:rPr lang="uk-UA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Повторюємо </a:t>
            </a:r>
            <a:r>
              <a:rPr lang="uk-UA" sz="4000" dirty="0">
                <a:latin typeface="Arial" panose="020B0604020202020204" pitchFamily="34" charset="0"/>
                <a:cs typeface="Arial" panose="020B0604020202020204" pitchFamily="34" charset="0"/>
              </a:rPr>
              <a:t>числа 1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uk-UA" sz="4000" dirty="0"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0" y="2139701"/>
            <a:ext cx="9144000" cy="6173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3740" y="2571750"/>
            <a:ext cx="2356520" cy="2356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 flipV="1">
            <a:off x="0" y="2237999"/>
            <a:ext cx="9144000" cy="4571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0"/>
            <a:ext cx="1030931" cy="1104900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627534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285528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Рисунок 64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TextBox 33"/>
          <p:cNvSpPr txBox="1"/>
          <p:nvPr/>
        </p:nvSpPr>
        <p:spPr>
          <a:xfrm>
            <a:off x="0" y="-31758"/>
            <a:ext cx="81439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 sz="2200" dirty="0" smtClean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r>
              <a:rPr lang="uk-UA" sz="2200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Назви </a:t>
            </a:r>
            <a:r>
              <a:rPr lang="uk-UA" sz="22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числа, які:</a:t>
            </a:r>
            <a:endParaRPr lang="ru-RU" sz="220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pic>
        <p:nvPicPr>
          <p:cNvPr id="26" name="Рисунок 25" descr="1, 5, 3, 8 Ч2 С20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72540" y="1667362"/>
            <a:ext cx="2671460" cy="1720761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102958" y="1011394"/>
            <a:ext cx="43577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1) більші за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3, але 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менші ніж 8;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5662238" y="1592370"/>
            <a:ext cx="13805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uk-U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, 5, 6, 7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107504" y="2667578"/>
            <a:ext cx="43577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2) більші за 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але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менші ніж 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8;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3" name="TextBox 102"/>
          <p:cNvSpPr txBox="1"/>
          <p:nvPr/>
        </p:nvSpPr>
        <p:spPr>
          <a:xfrm>
            <a:off x="5782287" y="3573166"/>
            <a:ext cx="6976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6, 7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4316478" y="1951705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>
                <a:solidFill>
                  <a:srgbClr val="FF00FF"/>
                </a:solidFill>
                <a:latin typeface="Arial" pitchFamily="34" charset="0"/>
                <a:cs typeface="Arial" pitchFamily="34" charset="0"/>
              </a:rPr>
              <a:t>10</a:t>
            </a:r>
            <a:endParaRPr lang="ru-RU" dirty="0">
              <a:solidFill>
                <a:srgbClr val="FF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3281600" y="1953293"/>
            <a:ext cx="3210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7 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68" name="Прямая соединительная линия 67"/>
          <p:cNvCxnSpPr/>
          <p:nvPr/>
        </p:nvCxnSpPr>
        <p:spPr>
          <a:xfrm>
            <a:off x="695536" y="1951705"/>
            <a:ext cx="4192526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9" name="Прямая соединительная линия 68"/>
          <p:cNvCxnSpPr/>
          <p:nvPr/>
        </p:nvCxnSpPr>
        <p:spPr>
          <a:xfrm rot="5400000" flipH="1" flipV="1">
            <a:off x="1017086" y="1950911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0" name="Прямая соединительная линия 69"/>
          <p:cNvCxnSpPr/>
          <p:nvPr/>
        </p:nvCxnSpPr>
        <p:spPr>
          <a:xfrm rot="5400000" flipH="1" flipV="1">
            <a:off x="3768002" y="1950911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1" name="Прямая соединительная линия 70"/>
          <p:cNvCxnSpPr/>
          <p:nvPr/>
        </p:nvCxnSpPr>
        <p:spPr>
          <a:xfrm rot="5400000" flipH="1" flipV="1">
            <a:off x="1410074" y="1950911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2" name="Прямая соединительная линия 71"/>
          <p:cNvCxnSpPr/>
          <p:nvPr/>
        </p:nvCxnSpPr>
        <p:spPr>
          <a:xfrm rot="5400000" flipH="1" flipV="1">
            <a:off x="1803062" y="1950911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3" name="Прямая соединительная линия 72"/>
          <p:cNvCxnSpPr/>
          <p:nvPr/>
        </p:nvCxnSpPr>
        <p:spPr>
          <a:xfrm rot="5400000" flipH="1" flipV="1">
            <a:off x="2196050" y="1950911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4" name="Прямая соединительная линия 73"/>
          <p:cNvCxnSpPr/>
          <p:nvPr/>
        </p:nvCxnSpPr>
        <p:spPr>
          <a:xfrm rot="5400000" flipH="1" flipV="1">
            <a:off x="3375014" y="1950911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5" name="Прямая соединительная линия 74"/>
          <p:cNvCxnSpPr/>
          <p:nvPr/>
        </p:nvCxnSpPr>
        <p:spPr>
          <a:xfrm rot="5400000" flipH="1" flipV="1">
            <a:off x="2589038" y="1950911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6" name="Прямая соединительная линия 75"/>
          <p:cNvCxnSpPr/>
          <p:nvPr/>
        </p:nvCxnSpPr>
        <p:spPr>
          <a:xfrm rot="5400000" flipH="1" flipV="1">
            <a:off x="2982026" y="1950911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77" name="TextBox 76"/>
          <p:cNvSpPr txBox="1"/>
          <p:nvPr/>
        </p:nvSpPr>
        <p:spPr>
          <a:xfrm>
            <a:off x="909850" y="1951705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1</a:t>
            </a:r>
            <a:endParaRPr lang="ru-RU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1267040" y="1951705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 2</a:t>
            </a:r>
            <a:endParaRPr lang="ru-RU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1589272" y="1951705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FF00FF"/>
                </a:solidFill>
                <a:latin typeface="Arial" pitchFamily="34" charset="0"/>
                <a:cs typeface="Arial" pitchFamily="34" charset="0"/>
              </a:rPr>
              <a:t>  3</a:t>
            </a:r>
            <a:endParaRPr lang="ru-RU" dirty="0">
              <a:solidFill>
                <a:srgbClr val="FF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2052858" y="1951705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 4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5" name="TextBox 104"/>
          <p:cNvSpPr txBox="1"/>
          <p:nvPr/>
        </p:nvSpPr>
        <p:spPr>
          <a:xfrm>
            <a:off x="2481486" y="1951705"/>
            <a:ext cx="3314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5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6" name="TextBox 105"/>
          <p:cNvSpPr txBox="1"/>
          <p:nvPr/>
        </p:nvSpPr>
        <p:spPr>
          <a:xfrm>
            <a:off x="2910114" y="1951705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6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3624494" y="1951705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ED2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8</a:t>
            </a:r>
            <a:endParaRPr lang="ru-RU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4053122" y="1951705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FF00FF"/>
                </a:solidFill>
                <a:latin typeface="Arial" pitchFamily="34" charset="0"/>
                <a:cs typeface="Arial" pitchFamily="34" charset="0"/>
              </a:rPr>
              <a:t>9</a:t>
            </a:r>
            <a:endParaRPr lang="ru-RU" dirty="0">
              <a:solidFill>
                <a:srgbClr val="FF00FF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09" name="Прямая соединительная линия 108"/>
          <p:cNvCxnSpPr/>
          <p:nvPr/>
        </p:nvCxnSpPr>
        <p:spPr>
          <a:xfrm rot="5400000" flipH="1" flipV="1">
            <a:off x="4125354" y="1950911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0" name="Прямая соединительная линия 109"/>
          <p:cNvCxnSpPr/>
          <p:nvPr/>
        </p:nvCxnSpPr>
        <p:spPr>
          <a:xfrm rot="5400000" flipH="1" flipV="1">
            <a:off x="4482544" y="1950911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11" name="Дуга 110"/>
          <p:cNvSpPr/>
          <p:nvPr/>
        </p:nvSpPr>
        <p:spPr>
          <a:xfrm>
            <a:off x="-2628800" y="1491630"/>
            <a:ext cx="6480720" cy="922550"/>
          </a:xfrm>
          <a:prstGeom prst="arc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12" name="Дуга 111"/>
          <p:cNvSpPr/>
          <p:nvPr/>
        </p:nvSpPr>
        <p:spPr>
          <a:xfrm flipH="1">
            <a:off x="1817489" y="1531612"/>
            <a:ext cx="6264696" cy="1025949"/>
          </a:xfrm>
          <a:prstGeom prst="arc">
            <a:avLst>
              <a:gd name="adj1" fmla="val 16200000"/>
              <a:gd name="adj2" fmla="val 21507251"/>
            </a:avLst>
          </a:prstGeom>
          <a:ln>
            <a:solidFill>
              <a:srgbClr val="ED2099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13" name="Овал 112"/>
          <p:cNvSpPr/>
          <p:nvPr/>
        </p:nvSpPr>
        <p:spPr>
          <a:xfrm>
            <a:off x="581160" y="1883452"/>
            <a:ext cx="135064" cy="14021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4" name="Овал 113"/>
          <p:cNvSpPr>
            <a:spLocks noChangeArrowheads="1"/>
          </p:cNvSpPr>
          <p:nvPr/>
        </p:nvSpPr>
        <p:spPr bwMode="auto">
          <a:xfrm>
            <a:off x="1835696" y="1897809"/>
            <a:ext cx="87312" cy="94179"/>
          </a:xfrm>
          <a:prstGeom prst="ellipse">
            <a:avLst/>
          </a:prstGeom>
          <a:solidFill>
            <a:srgbClr val="00B0F0"/>
          </a:solidFill>
          <a:ln w="25400" algn="ctr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lang="ru-RU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5" name="Овал 114"/>
          <p:cNvSpPr>
            <a:spLocks noChangeArrowheads="1"/>
          </p:cNvSpPr>
          <p:nvPr/>
        </p:nvSpPr>
        <p:spPr bwMode="auto">
          <a:xfrm>
            <a:off x="3796578" y="1899708"/>
            <a:ext cx="87312" cy="94179"/>
          </a:xfrm>
          <a:prstGeom prst="ellipse">
            <a:avLst/>
          </a:prstGeom>
          <a:solidFill>
            <a:srgbClr val="00B0F0"/>
          </a:solidFill>
          <a:ln w="25400" algn="ctr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lang="ru-RU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6" name="Text Box 88"/>
          <p:cNvSpPr txBox="1">
            <a:spLocks noChangeArrowheads="1"/>
          </p:cNvSpPr>
          <p:nvPr/>
        </p:nvSpPr>
        <p:spPr bwMode="auto">
          <a:xfrm>
            <a:off x="4463578" y="1537684"/>
            <a:ext cx="97251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uk-UA" dirty="0" smtClean="0">
                <a:solidFill>
                  <a:srgbClr val="ED2099"/>
                </a:solidFill>
                <a:latin typeface="Arial" pitchFamily="34" charset="0"/>
                <a:cs typeface="Arial" pitchFamily="34" charset="0"/>
              </a:rPr>
              <a:t>більше</a:t>
            </a:r>
            <a:endParaRPr lang="ru-RU" dirty="0">
              <a:solidFill>
                <a:srgbClr val="ED20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7" name="Text Box 90"/>
          <p:cNvSpPr txBox="1">
            <a:spLocks noChangeArrowheads="1"/>
          </p:cNvSpPr>
          <p:nvPr/>
        </p:nvSpPr>
        <p:spPr bwMode="auto">
          <a:xfrm>
            <a:off x="467544" y="1531612"/>
            <a:ext cx="10795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dirty="0">
                <a:solidFill>
                  <a:srgbClr val="2BBAF1"/>
                </a:solidFill>
                <a:latin typeface="Arial" pitchFamily="34" charset="0"/>
                <a:cs typeface="Arial" pitchFamily="34" charset="0"/>
              </a:rPr>
              <a:t>менше</a:t>
            </a:r>
            <a:endParaRPr lang="ru-RU" dirty="0">
              <a:solidFill>
                <a:srgbClr val="2BBAF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8" name="TextBox 117"/>
          <p:cNvSpPr txBox="1"/>
          <p:nvPr/>
        </p:nvSpPr>
        <p:spPr>
          <a:xfrm>
            <a:off x="4468878" y="3802144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>
                <a:solidFill>
                  <a:srgbClr val="CC0099"/>
                </a:solidFill>
                <a:latin typeface="Arial" pitchFamily="34" charset="0"/>
                <a:cs typeface="Arial" pitchFamily="34" charset="0"/>
              </a:rPr>
              <a:t>10</a:t>
            </a:r>
            <a:endParaRPr lang="ru-RU" dirty="0">
              <a:solidFill>
                <a:srgbClr val="CC00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9" name="TextBox 118"/>
          <p:cNvSpPr txBox="1"/>
          <p:nvPr/>
        </p:nvSpPr>
        <p:spPr>
          <a:xfrm>
            <a:off x="3434000" y="3803732"/>
            <a:ext cx="3210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7 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20" name="Прямая соединительная линия 119"/>
          <p:cNvCxnSpPr/>
          <p:nvPr/>
        </p:nvCxnSpPr>
        <p:spPr>
          <a:xfrm>
            <a:off x="847936" y="3802144"/>
            <a:ext cx="4192526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1" name="Прямая соединительная линия 120"/>
          <p:cNvCxnSpPr/>
          <p:nvPr/>
        </p:nvCxnSpPr>
        <p:spPr>
          <a:xfrm rot="5400000" flipH="1" flipV="1">
            <a:off x="1169486" y="3801350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2" name="Прямая соединительная линия 121"/>
          <p:cNvCxnSpPr/>
          <p:nvPr/>
        </p:nvCxnSpPr>
        <p:spPr>
          <a:xfrm rot="5400000" flipH="1" flipV="1">
            <a:off x="3920402" y="3801350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3" name="Прямая соединительная линия 122"/>
          <p:cNvCxnSpPr/>
          <p:nvPr/>
        </p:nvCxnSpPr>
        <p:spPr>
          <a:xfrm rot="5400000" flipH="1" flipV="1">
            <a:off x="1562474" y="3801350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4" name="Прямая соединительная линия 123"/>
          <p:cNvCxnSpPr/>
          <p:nvPr/>
        </p:nvCxnSpPr>
        <p:spPr>
          <a:xfrm rot="5400000" flipH="1" flipV="1">
            <a:off x="1955462" y="3801350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5" name="Прямая соединительная линия 124"/>
          <p:cNvCxnSpPr/>
          <p:nvPr/>
        </p:nvCxnSpPr>
        <p:spPr>
          <a:xfrm rot="5400000" flipH="1" flipV="1">
            <a:off x="2348450" y="3801350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6" name="Прямая соединительная линия 125"/>
          <p:cNvCxnSpPr/>
          <p:nvPr/>
        </p:nvCxnSpPr>
        <p:spPr>
          <a:xfrm rot="5400000" flipH="1" flipV="1">
            <a:off x="3527414" y="3801350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7" name="Прямая соединительная линия 126"/>
          <p:cNvCxnSpPr/>
          <p:nvPr/>
        </p:nvCxnSpPr>
        <p:spPr>
          <a:xfrm rot="5400000" flipH="1" flipV="1">
            <a:off x="2741438" y="3801350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8" name="Прямая соединительная линия 127"/>
          <p:cNvCxnSpPr/>
          <p:nvPr/>
        </p:nvCxnSpPr>
        <p:spPr>
          <a:xfrm rot="5400000" flipH="1" flipV="1">
            <a:off x="3134426" y="3801350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29" name="TextBox 128"/>
          <p:cNvSpPr txBox="1"/>
          <p:nvPr/>
        </p:nvSpPr>
        <p:spPr>
          <a:xfrm>
            <a:off x="1062250" y="3802144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1</a:t>
            </a:r>
            <a:endParaRPr lang="ru-RU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0" name="TextBox 129"/>
          <p:cNvSpPr txBox="1"/>
          <p:nvPr/>
        </p:nvSpPr>
        <p:spPr>
          <a:xfrm>
            <a:off x="1419440" y="3802144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 2</a:t>
            </a:r>
            <a:endParaRPr lang="ru-RU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1" name="TextBox 130"/>
          <p:cNvSpPr txBox="1"/>
          <p:nvPr/>
        </p:nvSpPr>
        <p:spPr>
          <a:xfrm>
            <a:off x="1741672" y="3802144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  3</a:t>
            </a:r>
            <a:endParaRPr lang="ru-RU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2" name="TextBox 131"/>
          <p:cNvSpPr txBox="1"/>
          <p:nvPr/>
        </p:nvSpPr>
        <p:spPr>
          <a:xfrm>
            <a:off x="2205258" y="3802144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 4</a:t>
            </a:r>
            <a:endParaRPr lang="ru-RU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3" name="TextBox 132"/>
          <p:cNvSpPr txBox="1"/>
          <p:nvPr/>
        </p:nvSpPr>
        <p:spPr>
          <a:xfrm>
            <a:off x="2633886" y="3802144"/>
            <a:ext cx="3314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FF00FF"/>
                </a:solidFill>
                <a:latin typeface="Arial" pitchFamily="34" charset="0"/>
                <a:cs typeface="Arial" pitchFamily="34" charset="0"/>
              </a:rPr>
              <a:t>5</a:t>
            </a:r>
            <a:endParaRPr lang="ru-RU" dirty="0">
              <a:solidFill>
                <a:srgbClr val="FF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4" name="TextBox 133"/>
          <p:cNvSpPr txBox="1"/>
          <p:nvPr/>
        </p:nvSpPr>
        <p:spPr>
          <a:xfrm>
            <a:off x="3062514" y="3802144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6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5" name="TextBox 134"/>
          <p:cNvSpPr txBox="1"/>
          <p:nvPr/>
        </p:nvSpPr>
        <p:spPr>
          <a:xfrm>
            <a:off x="3776894" y="3802144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 8</a:t>
            </a:r>
            <a:endParaRPr lang="ru-RU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6" name="TextBox 135"/>
          <p:cNvSpPr txBox="1"/>
          <p:nvPr/>
        </p:nvSpPr>
        <p:spPr>
          <a:xfrm>
            <a:off x="4205522" y="3802144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FF00FF"/>
                </a:solidFill>
                <a:latin typeface="Arial" pitchFamily="34" charset="0"/>
                <a:cs typeface="Arial" pitchFamily="34" charset="0"/>
              </a:rPr>
              <a:t>9</a:t>
            </a:r>
            <a:endParaRPr lang="ru-RU" dirty="0">
              <a:solidFill>
                <a:srgbClr val="FF00FF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37" name="Прямая соединительная линия 136"/>
          <p:cNvCxnSpPr/>
          <p:nvPr/>
        </p:nvCxnSpPr>
        <p:spPr>
          <a:xfrm rot="5400000" flipH="1" flipV="1">
            <a:off x="4277754" y="3801350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8" name="Прямая соединительная линия 137"/>
          <p:cNvCxnSpPr/>
          <p:nvPr/>
        </p:nvCxnSpPr>
        <p:spPr>
          <a:xfrm rot="5400000" flipH="1" flipV="1">
            <a:off x="4634944" y="3801350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39" name="Дуга 138"/>
          <p:cNvSpPr/>
          <p:nvPr/>
        </p:nvSpPr>
        <p:spPr>
          <a:xfrm>
            <a:off x="-2412776" y="3363838"/>
            <a:ext cx="6417096" cy="922550"/>
          </a:xfrm>
          <a:prstGeom prst="arc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40" name="Дуга 139"/>
          <p:cNvSpPr/>
          <p:nvPr/>
        </p:nvSpPr>
        <p:spPr>
          <a:xfrm flipH="1">
            <a:off x="2771800" y="3363838"/>
            <a:ext cx="4536504" cy="1025949"/>
          </a:xfrm>
          <a:prstGeom prst="arc">
            <a:avLst>
              <a:gd name="adj1" fmla="val 16200000"/>
              <a:gd name="adj2" fmla="val 21528219"/>
            </a:avLst>
          </a:prstGeom>
          <a:ln>
            <a:solidFill>
              <a:srgbClr val="ED2099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41" name="Овал 140"/>
          <p:cNvSpPr/>
          <p:nvPr/>
        </p:nvSpPr>
        <p:spPr>
          <a:xfrm>
            <a:off x="733560" y="3733891"/>
            <a:ext cx="135064" cy="14021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2" name="Овал 141"/>
          <p:cNvSpPr>
            <a:spLocks noChangeArrowheads="1"/>
          </p:cNvSpPr>
          <p:nvPr/>
        </p:nvSpPr>
        <p:spPr bwMode="auto">
          <a:xfrm>
            <a:off x="2770014" y="3751195"/>
            <a:ext cx="87312" cy="94179"/>
          </a:xfrm>
          <a:prstGeom prst="ellipse">
            <a:avLst/>
          </a:prstGeom>
          <a:solidFill>
            <a:srgbClr val="00B0F0"/>
          </a:solidFill>
          <a:ln w="25400" algn="ctr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lang="ru-RU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3" name="Овал 142"/>
          <p:cNvSpPr>
            <a:spLocks noChangeArrowheads="1"/>
          </p:cNvSpPr>
          <p:nvPr/>
        </p:nvSpPr>
        <p:spPr bwMode="auto">
          <a:xfrm>
            <a:off x="3957864" y="3750147"/>
            <a:ext cx="87312" cy="94179"/>
          </a:xfrm>
          <a:prstGeom prst="ellipse">
            <a:avLst/>
          </a:prstGeom>
          <a:solidFill>
            <a:srgbClr val="00B0F0"/>
          </a:solidFill>
          <a:ln w="25400" algn="ctr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lang="ru-RU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4" name="Text Box 88"/>
          <p:cNvSpPr txBox="1">
            <a:spLocks noChangeArrowheads="1"/>
          </p:cNvSpPr>
          <p:nvPr/>
        </p:nvSpPr>
        <p:spPr bwMode="auto">
          <a:xfrm>
            <a:off x="4615978" y="3388123"/>
            <a:ext cx="97251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uk-UA" dirty="0" smtClean="0">
                <a:solidFill>
                  <a:srgbClr val="ED2099"/>
                </a:solidFill>
                <a:latin typeface="Arial" pitchFamily="34" charset="0"/>
                <a:cs typeface="Arial" pitchFamily="34" charset="0"/>
              </a:rPr>
              <a:t>більше</a:t>
            </a:r>
            <a:endParaRPr lang="ru-RU" dirty="0">
              <a:solidFill>
                <a:srgbClr val="ED20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5" name="Text Box 90"/>
          <p:cNvSpPr txBox="1">
            <a:spLocks noChangeArrowheads="1"/>
          </p:cNvSpPr>
          <p:nvPr/>
        </p:nvSpPr>
        <p:spPr bwMode="auto">
          <a:xfrm>
            <a:off x="535778" y="3388123"/>
            <a:ext cx="10795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dirty="0">
                <a:solidFill>
                  <a:srgbClr val="2BBAF1"/>
                </a:solidFill>
                <a:latin typeface="Arial" pitchFamily="34" charset="0"/>
                <a:cs typeface="Arial" pitchFamily="34" charset="0"/>
              </a:rPr>
              <a:t>менше</a:t>
            </a:r>
            <a:endParaRPr lang="ru-RU" dirty="0">
              <a:solidFill>
                <a:srgbClr val="2BBAF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438405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"/>
                            </p:stCondLst>
                            <p:childTnLst>
                              <p:par>
                                <p:cTn id="1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"/>
                            </p:stCondLst>
                            <p:childTnLst>
                              <p:par>
                                <p:cTn id="6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"/>
                            </p:stCondLst>
                            <p:childTnLst>
                              <p:par>
                                <p:cTn id="6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250"/>
                            </p:stCondLst>
                            <p:childTnLst>
                              <p:par>
                                <p:cTn id="7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500"/>
                            </p:stCondLst>
                            <p:childTnLst>
                              <p:par>
                                <p:cTn id="7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750"/>
                            </p:stCondLst>
                            <p:childTnLst>
                              <p:par>
                                <p:cTn id="8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000"/>
                            </p:stCondLst>
                            <p:childTnLst>
                              <p:par>
                                <p:cTn id="8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250"/>
                            </p:stCondLst>
                            <p:childTnLst>
                              <p:par>
                                <p:cTn id="9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500"/>
                            </p:stCondLst>
                            <p:childTnLst>
                              <p:par>
                                <p:cTn id="9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2750"/>
                            </p:stCondLst>
                            <p:childTnLst>
                              <p:par>
                                <p:cTn id="10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25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5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000"/>
                            </p:stCondLst>
                            <p:childTnLst>
                              <p:par>
                                <p:cTn id="10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3250"/>
                            </p:stCondLst>
                            <p:childTnLst>
                              <p:par>
                                <p:cTn id="1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3750"/>
                            </p:stCondLst>
                            <p:childTnLst>
                              <p:par>
                                <p:cTn id="12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5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4750"/>
                            </p:stCondLst>
                            <p:childTnLst>
                              <p:par>
                                <p:cTn id="12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9" dur="1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5750"/>
                            </p:stCondLst>
                            <p:childTnLst>
                              <p:par>
                                <p:cTn id="13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6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5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5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25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250"/>
                            </p:stCondLst>
                            <p:childTnLst>
                              <p:par>
                                <p:cTn id="15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25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5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500"/>
                            </p:stCondLst>
                            <p:childTnLst>
                              <p:par>
                                <p:cTn id="16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25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5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25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5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25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5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25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5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25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5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25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5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25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5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25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5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25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5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25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5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750"/>
                            </p:stCondLst>
                            <p:childTnLst>
                              <p:par>
                                <p:cTn id="20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25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5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>
                            <p:stCondLst>
                              <p:cond delay="1000"/>
                            </p:stCondLst>
                            <p:childTnLst>
                              <p:par>
                                <p:cTn id="20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25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5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1250"/>
                            </p:stCondLst>
                            <p:childTnLst>
                              <p:par>
                                <p:cTn id="21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25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5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7" fill="hold">
                            <p:stCondLst>
                              <p:cond delay="1500"/>
                            </p:stCondLst>
                            <p:childTnLst>
                              <p:par>
                                <p:cTn id="21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25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5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2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25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5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2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25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5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2250"/>
                            </p:stCondLst>
                            <p:childTnLst>
                              <p:par>
                                <p:cTn id="23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5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5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7" fill="hold">
                            <p:stCondLst>
                              <p:cond delay="2500"/>
                            </p:stCondLst>
                            <p:childTnLst>
                              <p:par>
                                <p:cTn id="23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25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25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2750"/>
                            </p:stCondLst>
                            <p:childTnLst>
                              <p:par>
                                <p:cTn id="24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25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25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7" fill="hold">
                            <p:stCondLst>
                              <p:cond delay="3000"/>
                            </p:stCondLst>
                            <p:childTnLst>
                              <p:par>
                                <p:cTn id="24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5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5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2" fill="hold">
                            <p:stCondLst>
                              <p:cond delay="3250"/>
                            </p:stCondLst>
                            <p:childTnLst>
                              <p:par>
                                <p:cTn id="2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5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7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0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2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3" fill="hold">
                            <p:stCondLst>
                              <p:cond delay="3750"/>
                            </p:stCondLst>
                            <p:childTnLst>
                              <p:par>
                                <p:cTn id="26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6" dur="10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7" fill="hold">
                            <p:stCondLst>
                              <p:cond delay="4750"/>
                            </p:stCondLst>
                            <p:childTnLst>
                              <p:par>
                                <p:cTn id="26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0" dur="10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1" fill="hold">
                            <p:stCondLst>
                              <p:cond delay="5750"/>
                            </p:stCondLst>
                            <p:childTnLst>
                              <p:par>
                                <p:cTn id="27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4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7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8" fill="hold">
                      <p:stCondLst>
                        <p:cond delay="indefinite"/>
                      </p:stCondLst>
                      <p:childTnLst>
                        <p:par>
                          <p:cTn id="279" fill="hold">
                            <p:stCondLst>
                              <p:cond delay="0"/>
                            </p:stCondLst>
                            <p:childTnLst>
                              <p:par>
                                <p:cTn id="28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60" grpId="0"/>
      <p:bldP spid="61" grpId="0"/>
      <p:bldP spid="103" grpId="0"/>
      <p:bldP spid="66" grpId="0"/>
      <p:bldP spid="67" grpId="0"/>
      <p:bldP spid="77" grpId="0"/>
      <p:bldP spid="78" grpId="0"/>
      <p:bldP spid="102" grpId="0"/>
      <p:bldP spid="104" grpId="0"/>
      <p:bldP spid="105" grpId="0"/>
      <p:bldP spid="106" grpId="0"/>
      <p:bldP spid="107" grpId="0"/>
      <p:bldP spid="108" grpId="0"/>
      <p:bldP spid="111" grpId="0" animBg="1"/>
      <p:bldP spid="112" grpId="0" animBg="1"/>
      <p:bldP spid="113" grpId="0" animBg="1"/>
      <p:bldP spid="114" grpId="0" animBg="1"/>
      <p:bldP spid="115" grpId="0" animBg="1"/>
      <p:bldP spid="116" grpId="0"/>
      <p:bldP spid="117" grpId="0"/>
      <p:bldP spid="118" grpId="0"/>
      <p:bldP spid="119" grpId="0"/>
      <p:bldP spid="129" grpId="0"/>
      <p:bldP spid="130" grpId="0"/>
      <p:bldP spid="131" grpId="0"/>
      <p:bldP spid="132" grpId="0"/>
      <p:bldP spid="133" grpId="0"/>
      <p:bldP spid="134" grpId="0"/>
      <p:bldP spid="135" grpId="0"/>
      <p:bldP spid="136" grpId="0"/>
      <p:bldP spid="139" grpId="0" animBg="1"/>
      <p:bldP spid="140" grpId="0" animBg="1"/>
      <p:bldP spid="141" grpId="0" animBg="1"/>
      <p:bldP spid="142" grpId="0" animBg="1"/>
      <p:bldP spid="143" grpId="0" animBg="1"/>
      <p:bldP spid="144" grpId="0"/>
      <p:bldP spid="14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Рисунок 64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TextBox 33"/>
          <p:cNvSpPr txBox="1"/>
          <p:nvPr/>
        </p:nvSpPr>
        <p:spPr>
          <a:xfrm>
            <a:off x="0" y="-31758"/>
            <a:ext cx="81439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 sz="2200" dirty="0" smtClean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r>
              <a:rPr lang="uk-UA" sz="2200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Назви </a:t>
            </a:r>
            <a:r>
              <a:rPr lang="uk-UA" sz="22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числа, які:</a:t>
            </a:r>
            <a:endParaRPr lang="ru-RU" sz="220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pic>
        <p:nvPicPr>
          <p:cNvPr id="26" name="Рисунок 25" descr="1, 5, 3, 8 Ч2 С20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72540" y="1667362"/>
            <a:ext cx="2671460" cy="1720761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102958" y="1011394"/>
            <a:ext cx="43577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3) </a:t>
            </a:r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менші ніж 10, але більші за 5;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5662238" y="1592370"/>
            <a:ext cx="13805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6, 7, 8, 9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107504" y="2667578"/>
            <a:ext cx="43577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) менші ніж 4, але більші за </a:t>
            </a: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1.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3" name="TextBox 102"/>
          <p:cNvSpPr txBox="1"/>
          <p:nvPr/>
        </p:nvSpPr>
        <p:spPr>
          <a:xfrm>
            <a:off x="5782287" y="3573166"/>
            <a:ext cx="6976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2, 3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4316478" y="1951705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10</a:t>
            </a:r>
            <a:endParaRPr lang="ru-RU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3281600" y="1953293"/>
            <a:ext cx="3210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7 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68" name="Прямая соединительная линия 67"/>
          <p:cNvCxnSpPr/>
          <p:nvPr/>
        </p:nvCxnSpPr>
        <p:spPr>
          <a:xfrm>
            <a:off x="695536" y="1951705"/>
            <a:ext cx="4192526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9" name="Прямая соединительная линия 68"/>
          <p:cNvCxnSpPr/>
          <p:nvPr/>
        </p:nvCxnSpPr>
        <p:spPr>
          <a:xfrm rot="5400000" flipH="1" flipV="1">
            <a:off x="1017086" y="1950911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0" name="Прямая соединительная линия 69"/>
          <p:cNvCxnSpPr/>
          <p:nvPr/>
        </p:nvCxnSpPr>
        <p:spPr>
          <a:xfrm rot="5400000" flipH="1" flipV="1">
            <a:off x="3768002" y="1950911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1" name="Прямая соединительная линия 70"/>
          <p:cNvCxnSpPr/>
          <p:nvPr/>
        </p:nvCxnSpPr>
        <p:spPr>
          <a:xfrm rot="5400000" flipH="1" flipV="1">
            <a:off x="1410074" y="1950911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2" name="Прямая соединительная линия 71"/>
          <p:cNvCxnSpPr/>
          <p:nvPr/>
        </p:nvCxnSpPr>
        <p:spPr>
          <a:xfrm rot="5400000" flipH="1" flipV="1">
            <a:off x="1803062" y="1950911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3" name="Прямая соединительная линия 72"/>
          <p:cNvCxnSpPr/>
          <p:nvPr/>
        </p:nvCxnSpPr>
        <p:spPr>
          <a:xfrm rot="5400000" flipH="1" flipV="1">
            <a:off x="2196050" y="1950911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4" name="Прямая соединительная линия 73"/>
          <p:cNvCxnSpPr/>
          <p:nvPr/>
        </p:nvCxnSpPr>
        <p:spPr>
          <a:xfrm rot="5400000" flipH="1" flipV="1">
            <a:off x="3375014" y="1950911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5" name="Прямая соединительная линия 74"/>
          <p:cNvCxnSpPr/>
          <p:nvPr/>
        </p:nvCxnSpPr>
        <p:spPr>
          <a:xfrm rot="5400000" flipH="1" flipV="1">
            <a:off x="2589038" y="1950911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6" name="Прямая соединительная линия 75"/>
          <p:cNvCxnSpPr/>
          <p:nvPr/>
        </p:nvCxnSpPr>
        <p:spPr>
          <a:xfrm rot="5400000" flipH="1" flipV="1">
            <a:off x="2982026" y="1950911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77" name="TextBox 76"/>
          <p:cNvSpPr txBox="1"/>
          <p:nvPr/>
        </p:nvSpPr>
        <p:spPr>
          <a:xfrm>
            <a:off x="909850" y="1951705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1</a:t>
            </a:r>
            <a:endParaRPr lang="ru-RU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1267040" y="1951705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 2</a:t>
            </a:r>
            <a:endParaRPr lang="ru-RU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1589272" y="1951705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  3</a:t>
            </a:r>
            <a:endParaRPr lang="ru-RU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2052858" y="1951705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 4</a:t>
            </a:r>
            <a:endParaRPr lang="ru-RU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5" name="TextBox 104"/>
          <p:cNvSpPr txBox="1"/>
          <p:nvPr/>
        </p:nvSpPr>
        <p:spPr>
          <a:xfrm>
            <a:off x="2481486" y="1951705"/>
            <a:ext cx="3314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FF00FF"/>
                </a:solidFill>
                <a:latin typeface="Arial" pitchFamily="34" charset="0"/>
                <a:cs typeface="Arial" pitchFamily="34" charset="0"/>
              </a:rPr>
              <a:t>5</a:t>
            </a:r>
            <a:endParaRPr lang="ru-RU" dirty="0">
              <a:solidFill>
                <a:srgbClr val="FF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6" name="TextBox 105"/>
          <p:cNvSpPr txBox="1"/>
          <p:nvPr/>
        </p:nvSpPr>
        <p:spPr>
          <a:xfrm>
            <a:off x="2910114" y="1951705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6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3624494" y="1951705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 8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4053122" y="1951705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9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09" name="Прямая соединительная линия 108"/>
          <p:cNvCxnSpPr/>
          <p:nvPr/>
        </p:nvCxnSpPr>
        <p:spPr>
          <a:xfrm rot="5400000" flipH="1" flipV="1">
            <a:off x="4125354" y="1950911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0" name="Прямая соединительная линия 109"/>
          <p:cNvCxnSpPr/>
          <p:nvPr/>
        </p:nvCxnSpPr>
        <p:spPr>
          <a:xfrm rot="5400000" flipH="1" flipV="1">
            <a:off x="4482544" y="1950911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11" name="Дуга 110"/>
          <p:cNvSpPr/>
          <p:nvPr/>
        </p:nvSpPr>
        <p:spPr>
          <a:xfrm>
            <a:off x="-3348880" y="1491630"/>
            <a:ext cx="7920880" cy="922550"/>
          </a:xfrm>
          <a:prstGeom prst="arc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12" name="Дуга 111"/>
          <p:cNvSpPr/>
          <p:nvPr/>
        </p:nvSpPr>
        <p:spPr>
          <a:xfrm flipH="1">
            <a:off x="2612480" y="1491630"/>
            <a:ext cx="4573363" cy="979232"/>
          </a:xfrm>
          <a:prstGeom prst="arc">
            <a:avLst>
              <a:gd name="adj1" fmla="val 16200000"/>
              <a:gd name="adj2" fmla="val 21507251"/>
            </a:avLst>
          </a:prstGeom>
          <a:ln>
            <a:solidFill>
              <a:srgbClr val="ED2099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13" name="Овал 112"/>
          <p:cNvSpPr/>
          <p:nvPr/>
        </p:nvSpPr>
        <p:spPr>
          <a:xfrm>
            <a:off x="581160" y="1883452"/>
            <a:ext cx="135064" cy="14021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4" name="Овал 113"/>
          <p:cNvSpPr>
            <a:spLocks noChangeArrowheads="1"/>
          </p:cNvSpPr>
          <p:nvPr/>
        </p:nvSpPr>
        <p:spPr bwMode="auto">
          <a:xfrm>
            <a:off x="2612480" y="1897809"/>
            <a:ext cx="87312" cy="94179"/>
          </a:xfrm>
          <a:prstGeom prst="ellipse">
            <a:avLst/>
          </a:prstGeom>
          <a:solidFill>
            <a:srgbClr val="00B0F0"/>
          </a:solidFill>
          <a:ln w="25400" algn="ctr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lang="ru-RU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5" name="Овал 114"/>
          <p:cNvSpPr>
            <a:spLocks noChangeArrowheads="1"/>
          </p:cNvSpPr>
          <p:nvPr/>
        </p:nvSpPr>
        <p:spPr bwMode="auto">
          <a:xfrm>
            <a:off x="4516658" y="1899708"/>
            <a:ext cx="87312" cy="94179"/>
          </a:xfrm>
          <a:prstGeom prst="ellipse">
            <a:avLst/>
          </a:prstGeom>
          <a:solidFill>
            <a:srgbClr val="00B0F0"/>
          </a:solidFill>
          <a:ln w="25400" algn="ctr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lang="ru-RU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6" name="Text Box 88"/>
          <p:cNvSpPr txBox="1">
            <a:spLocks noChangeArrowheads="1"/>
          </p:cNvSpPr>
          <p:nvPr/>
        </p:nvSpPr>
        <p:spPr bwMode="auto">
          <a:xfrm>
            <a:off x="4463578" y="1537684"/>
            <a:ext cx="97251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uk-UA" dirty="0" smtClean="0">
                <a:solidFill>
                  <a:srgbClr val="ED2099"/>
                </a:solidFill>
                <a:latin typeface="Arial" pitchFamily="34" charset="0"/>
                <a:cs typeface="Arial" pitchFamily="34" charset="0"/>
              </a:rPr>
              <a:t>більше</a:t>
            </a:r>
            <a:endParaRPr lang="ru-RU" dirty="0">
              <a:solidFill>
                <a:srgbClr val="ED20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7" name="Text Box 90"/>
          <p:cNvSpPr txBox="1">
            <a:spLocks noChangeArrowheads="1"/>
          </p:cNvSpPr>
          <p:nvPr/>
        </p:nvSpPr>
        <p:spPr bwMode="auto">
          <a:xfrm>
            <a:off x="467544" y="1531612"/>
            <a:ext cx="10795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dirty="0">
                <a:solidFill>
                  <a:srgbClr val="2BBAF1"/>
                </a:solidFill>
                <a:latin typeface="Arial" pitchFamily="34" charset="0"/>
                <a:cs typeface="Arial" pitchFamily="34" charset="0"/>
              </a:rPr>
              <a:t>менше</a:t>
            </a:r>
            <a:endParaRPr lang="ru-RU" dirty="0">
              <a:solidFill>
                <a:srgbClr val="2BBAF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8" name="TextBox 117"/>
          <p:cNvSpPr txBox="1"/>
          <p:nvPr/>
        </p:nvSpPr>
        <p:spPr>
          <a:xfrm>
            <a:off x="4468878" y="3802144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>
                <a:solidFill>
                  <a:srgbClr val="FF00FF"/>
                </a:solidFill>
                <a:latin typeface="Arial" pitchFamily="34" charset="0"/>
                <a:cs typeface="Arial" pitchFamily="34" charset="0"/>
              </a:rPr>
              <a:t>10</a:t>
            </a:r>
            <a:endParaRPr lang="ru-RU" dirty="0">
              <a:solidFill>
                <a:srgbClr val="FF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9" name="TextBox 118"/>
          <p:cNvSpPr txBox="1"/>
          <p:nvPr/>
        </p:nvSpPr>
        <p:spPr>
          <a:xfrm>
            <a:off x="3434000" y="3803732"/>
            <a:ext cx="3210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FF00FF"/>
                </a:solidFill>
                <a:latin typeface="Arial" pitchFamily="34" charset="0"/>
                <a:cs typeface="Arial" pitchFamily="34" charset="0"/>
              </a:rPr>
              <a:t>7 </a:t>
            </a:r>
            <a:endParaRPr lang="ru-RU" dirty="0">
              <a:solidFill>
                <a:srgbClr val="FF00FF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20" name="Прямая соединительная линия 119"/>
          <p:cNvCxnSpPr/>
          <p:nvPr/>
        </p:nvCxnSpPr>
        <p:spPr>
          <a:xfrm>
            <a:off x="847936" y="3802144"/>
            <a:ext cx="4192526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1" name="Прямая соединительная линия 120"/>
          <p:cNvCxnSpPr/>
          <p:nvPr/>
        </p:nvCxnSpPr>
        <p:spPr>
          <a:xfrm rot="5400000" flipH="1" flipV="1">
            <a:off x="1169486" y="3801350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2" name="Прямая соединительная линия 121"/>
          <p:cNvCxnSpPr/>
          <p:nvPr/>
        </p:nvCxnSpPr>
        <p:spPr>
          <a:xfrm rot="5400000" flipH="1" flipV="1">
            <a:off x="3920402" y="3801350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3" name="Прямая соединительная линия 122"/>
          <p:cNvCxnSpPr/>
          <p:nvPr/>
        </p:nvCxnSpPr>
        <p:spPr>
          <a:xfrm rot="5400000" flipH="1" flipV="1">
            <a:off x="1562474" y="3801350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4" name="Прямая соединительная линия 123"/>
          <p:cNvCxnSpPr/>
          <p:nvPr/>
        </p:nvCxnSpPr>
        <p:spPr>
          <a:xfrm rot="5400000" flipH="1" flipV="1">
            <a:off x="1955462" y="3801350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5" name="Прямая соединительная линия 124"/>
          <p:cNvCxnSpPr/>
          <p:nvPr/>
        </p:nvCxnSpPr>
        <p:spPr>
          <a:xfrm rot="5400000" flipH="1" flipV="1">
            <a:off x="2348450" y="3801350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6" name="Прямая соединительная линия 125"/>
          <p:cNvCxnSpPr/>
          <p:nvPr/>
        </p:nvCxnSpPr>
        <p:spPr>
          <a:xfrm rot="5400000" flipH="1" flipV="1">
            <a:off x="3527414" y="3801350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7" name="Прямая соединительная линия 126"/>
          <p:cNvCxnSpPr/>
          <p:nvPr/>
        </p:nvCxnSpPr>
        <p:spPr>
          <a:xfrm rot="5400000" flipH="1" flipV="1">
            <a:off x="2741438" y="3801350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8" name="Прямая соединительная линия 127"/>
          <p:cNvCxnSpPr/>
          <p:nvPr/>
        </p:nvCxnSpPr>
        <p:spPr>
          <a:xfrm rot="5400000" flipH="1" flipV="1">
            <a:off x="3134426" y="3801350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29" name="TextBox 128"/>
          <p:cNvSpPr txBox="1"/>
          <p:nvPr/>
        </p:nvSpPr>
        <p:spPr>
          <a:xfrm>
            <a:off x="1062250" y="3802144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FF00FF"/>
                </a:solidFill>
                <a:latin typeface="Arial" pitchFamily="34" charset="0"/>
                <a:cs typeface="Arial" pitchFamily="34" charset="0"/>
              </a:rPr>
              <a:t>1</a:t>
            </a:r>
            <a:endParaRPr lang="ru-RU" dirty="0">
              <a:solidFill>
                <a:srgbClr val="FF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0" name="TextBox 129"/>
          <p:cNvSpPr txBox="1"/>
          <p:nvPr/>
        </p:nvSpPr>
        <p:spPr>
          <a:xfrm>
            <a:off x="1419440" y="3802144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 2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1" name="TextBox 130"/>
          <p:cNvSpPr txBox="1"/>
          <p:nvPr/>
        </p:nvSpPr>
        <p:spPr>
          <a:xfrm>
            <a:off x="1741672" y="3802144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  3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2" name="TextBox 131"/>
          <p:cNvSpPr txBox="1"/>
          <p:nvPr/>
        </p:nvSpPr>
        <p:spPr>
          <a:xfrm>
            <a:off x="2205258" y="3802144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 4</a:t>
            </a:r>
            <a:endParaRPr lang="ru-RU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3" name="TextBox 132"/>
          <p:cNvSpPr txBox="1"/>
          <p:nvPr/>
        </p:nvSpPr>
        <p:spPr>
          <a:xfrm>
            <a:off x="2633886" y="3802144"/>
            <a:ext cx="3314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FF00FF"/>
                </a:solidFill>
                <a:latin typeface="Arial" pitchFamily="34" charset="0"/>
                <a:cs typeface="Arial" pitchFamily="34" charset="0"/>
              </a:rPr>
              <a:t>5</a:t>
            </a:r>
            <a:endParaRPr lang="ru-RU" dirty="0">
              <a:solidFill>
                <a:srgbClr val="FF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4" name="TextBox 133"/>
          <p:cNvSpPr txBox="1"/>
          <p:nvPr/>
        </p:nvSpPr>
        <p:spPr>
          <a:xfrm>
            <a:off x="3062514" y="3802144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FF00FF"/>
                </a:solidFill>
                <a:latin typeface="Arial" pitchFamily="34" charset="0"/>
                <a:cs typeface="Arial" pitchFamily="34" charset="0"/>
              </a:rPr>
              <a:t>6</a:t>
            </a:r>
            <a:endParaRPr lang="ru-RU" dirty="0">
              <a:solidFill>
                <a:srgbClr val="FF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5" name="TextBox 134"/>
          <p:cNvSpPr txBox="1"/>
          <p:nvPr/>
        </p:nvSpPr>
        <p:spPr>
          <a:xfrm>
            <a:off x="3776894" y="3802144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FF00FF"/>
                </a:solidFill>
                <a:latin typeface="Arial" pitchFamily="34" charset="0"/>
                <a:cs typeface="Arial" pitchFamily="34" charset="0"/>
              </a:rPr>
              <a:t> 8</a:t>
            </a:r>
            <a:endParaRPr lang="ru-RU" dirty="0">
              <a:solidFill>
                <a:srgbClr val="FF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6" name="TextBox 135"/>
          <p:cNvSpPr txBox="1"/>
          <p:nvPr/>
        </p:nvSpPr>
        <p:spPr>
          <a:xfrm>
            <a:off x="4205522" y="3802144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FF00FF"/>
                </a:solidFill>
                <a:latin typeface="Arial" pitchFamily="34" charset="0"/>
                <a:cs typeface="Arial" pitchFamily="34" charset="0"/>
              </a:rPr>
              <a:t>9</a:t>
            </a:r>
            <a:endParaRPr lang="ru-RU" dirty="0">
              <a:solidFill>
                <a:srgbClr val="FF00FF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37" name="Прямая соединительная линия 136"/>
          <p:cNvCxnSpPr/>
          <p:nvPr/>
        </p:nvCxnSpPr>
        <p:spPr>
          <a:xfrm rot="5400000" flipH="1" flipV="1">
            <a:off x="4277754" y="3801350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8" name="Прямая соединительная линия 137"/>
          <p:cNvCxnSpPr/>
          <p:nvPr/>
        </p:nvCxnSpPr>
        <p:spPr>
          <a:xfrm rot="5400000" flipH="1" flipV="1">
            <a:off x="4634944" y="3801350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39" name="Дуга 138"/>
          <p:cNvSpPr/>
          <p:nvPr/>
        </p:nvSpPr>
        <p:spPr>
          <a:xfrm>
            <a:off x="-972616" y="3363838"/>
            <a:ext cx="3392760" cy="922550"/>
          </a:xfrm>
          <a:prstGeom prst="arc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40" name="Дуга 139"/>
          <p:cNvSpPr/>
          <p:nvPr/>
        </p:nvSpPr>
        <p:spPr>
          <a:xfrm flipH="1">
            <a:off x="1189410" y="3363838"/>
            <a:ext cx="7703070" cy="1025949"/>
          </a:xfrm>
          <a:prstGeom prst="arc">
            <a:avLst>
              <a:gd name="adj1" fmla="val 16200000"/>
              <a:gd name="adj2" fmla="val 21528219"/>
            </a:avLst>
          </a:prstGeom>
          <a:ln>
            <a:solidFill>
              <a:srgbClr val="ED2099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41" name="Овал 140"/>
          <p:cNvSpPr/>
          <p:nvPr/>
        </p:nvSpPr>
        <p:spPr>
          <a:xfrm>
            <a:off x="733560" y="3733891"/>
            <a:ext cx="135064" cy="14021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2" name="Овал 141"/>
          <p:cNvSpPr>
            <a:spLocks noChangeArrowheads="1"/>
          </p:cNvSpPr>
          <p:nvPr/>
        </p:nvSpPr>
        <p:spPr bwMode="auto">
          <a:xfrm>
            <a:off x="1187624" y="3751195"/>
            <a:ext cx="87312" cy="94179"/>
          </a:xfrm>
          <a:prstGeom prst="ellipse">
            <a:avLst/>
          </a:prstGeom>
          <a:solidFill>
            <a:srgbClr val="00B0F0"/>
          </a:solidFill>
          <a:ln w="25400" algn="ctr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lang="ru-RU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3" name="Овал 142"/>
          <p:cNvSpPr>
            <a:spLocks noChangeArrowheads="1"/>
          </p:cNvSpPr>
          <p:nvPr/>
        </p:nvSpPr>
        <p:spPr bwMode="auto">
          <a:xfrm>
            <a:off x="2373688" y="3750147"/>
            <a:ext cx="87312" cy="94179"/>
          </a:xfrm>
          <a:prstGeom prst="ellipse">
            <a:avLst/>
          </a:prstGeom>
          <a:solidFill>
            <a:srgbClr val="00B0F0"/>
          </a:solidFill>
          <a:ln w="25400" algn="ctr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lang="ru-RU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4" name="Text Box 88"/>
          <p:cNvSpPr txBox="1">
            <a:spLocks noChangeArrowheads="1"/>
          </p:cNvSpPr>
          <p:nvPr/>
        </p:nvSpPr>
        <p:spPr bwMode="auto">
          <a:xfrm>
            <a:off x="4615978" y="3388123"/>
            <a:ext cx="97251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uk-UA" dirty="0" smtClean="0">
                <a:solidFill>
                  <a:srgbClr val="ED2099"/>
                </a:solidFill>
                <a:latin typeface="Arial" pitchFamily="34" charset="0"/>
                <a:cs typeface="Arial" pitchFamily="34" charset="0"/>
              </a:rPr>
              <a:t>більше</a:t>
            </a:r>
            <a:endParaRPr lang="ru-RU" dirty="0">
              <a:solidFill>
                <a:srgbClr val="ED20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5" name="Text Box 90"/>
          <p:cNvSpPr txBox="1">
            <a:spLocks noChangeArrowheads="1"/>
          </p:cNvSpPr>
          <p:nvPr/>
        </p:nvSpPr>
        <p:spPr bwMode="auto">
          <a:xfrm>
            <a:off x="535778" y="3388123"/>
            <a:ext cx="10795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dirty="0">
                <a:solidFill>
                  <a:srgbClr val="2BBAF1"/>
                </a:solidFill>
                <a:latin typeface="Arial" pitchFamily="34" charset="0"/>
                <a:cs typeface="Arial" pitchFamily="34" charset="0"/>
              </a:rPr>
              <a:t>менше</a:t>
            </a:r>
            <a:endParaRPr lang="ru-RU" dirty="0">
              <a:solidFill>
                <a:srgbClr val="2BBAF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349773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"/>
                            </p:stCondLst>
                            <p:childTnLst>
                              <p:par>
                                <p:cTn id="1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"/>
                            </p:stCondLst>
                            <p:childTnLst>
                              <p:par>
                                <p:cTn id="6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"/>
                            </p:stCondLst>
                            <p:childTnLst>
                              <p:par>
                                <p:cTn id="6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250"/>
                            </p:stCondLst>
                            <p:childTnLst>
                              <p:par>
                                <p:cTn id="7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500"/>
                            </p:stCondLst>
                            <p:childTnLst>
                              <p:par>
                                <p:cTn id="7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750"/>
                            </p:stCondLst>
                            <p:childTnLst>
                              <p:par>
                                <p:cTn id="8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000"/>
                            </p:stCondLst>
                            <p:childTnLst>
                              <p:par>
                                <p:cTn id="8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250"/>
                            </p:stCondLst>
                            <p:childTnLst>
                              <p:par>
                                <p:cTn id="9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500"/>
                            </p:stCondLst>
                            <p:childTnLst>
                              <p:par>
                                <p:cTn id="9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2750"/>
                            </p:stCondLst>
                            <p:childTnLst>
                              <p:par>
                                <p:cTn id="10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25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5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000"/>
                            </p:stCondLst>
                            <p:childTnLst>
                              <p:par>
                                <p:cTn id="10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3250"/>
                            </p:stCondLst>
                            <p:childTnLst>
                              <p:par>
                                <p:cTn id="1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3750"/>
                            </p:stCondLst>
                            <p:childTnLst>
                              <p:par>
                                <p:cTn id="12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5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4750"/>
                            </p:stCondLst>
                            <p:childTnLst>
                              <p:par>
                                <p:cTn id="12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9" dur="1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5750"/>
                            </p:stCondLst>
                            <p:childTnLst>
                              <p:par>
                                <p:cTn id="13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6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5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5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25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250"/>
                            </p:stCondLst>
                            <p:childTnLst>
                              <p:par>
                                <p:cTn id="15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25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5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500"/>
                            </p:stCondLst>
                            <p:childTnLst>
                              <p:par>
                                <p:cTn id="16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25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5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25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5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25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5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25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5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25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5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25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5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25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5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25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5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25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5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25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5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750"/>
                            </p:stCondLst>
                            <p:childTnLst>
                              <p:par>
                                <p:cTn id="20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25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5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>
                            <p:stCondLst>
                              <p:cond delay="1000"/>
                            </p:stCondLst>
                            <p:childTnLst>
                              <p:par>
                                <p:cTn id="20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25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5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1250"/>
                            </p:stCondLst>
                            <p:childTnLst>
                              <p:par>
                                <p:cTn id="21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25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5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7" fill="hold">
                            <p:stCondLst>
                              <p:cond delay="1500"/>
                            </p:stCondLst>
                            <p:childTnLst>
                              <p:par>
                                <p:cTn id="21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25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5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2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25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5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2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25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5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2250"/>
                            </p:stCondLst>
                            <p:childTnLst>
                              <p:par>
                                <p:cTn id="23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5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5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7" fill="hold">
                            <p:stCondLst>
                              <p:cond delay="2500"/>
                            </p:stCondLst>
                            <p:childTnLst>
                              <p:par>
                                <p:cTn id="23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25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25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2750"/>
                            </p:stCondLst>
                            <p:childTnLst>
                              <p:par>
                                <p:cTn id="24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25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25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7" fill="hold">
                            <p:stCondLst>
                              <p:cond delay="3000"/>
                            </p:stCondLst>
                            <p:childTnLst>
                              <p:par>
                                <p:cTn id="24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5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5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2" fill="hold">
                            <p:stCondLst>
                              <p:cond delay="3250"/>
                            </p:stCondLst>
                            <p:childTnLst>
                              <p:par>
                                <p:cTn id="2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5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7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0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2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3" fill="hold">
                            <p:stCondLst>
                              <p:cond delay="3750"/>
                            </p:stCondLst>
                            <p:childTnLst>
                              <p:par>
                                <p:cTn id="26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6" dur="10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7" fill="hold">
                            <p:stCondLst>
                              <p:cond delay="4750"/>
                            </p:stCondLst>
                            <p:childTnLst>
                              <p:par>
                                <p:cTn id="26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0" dur="10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1" fill="hold">
                            <p:stCondLst>
                              <p:cond delay="5750"/>
                            </p:stCondLst>
                            <p:childTnLst>
                              <p:par>
                                <p:cTn id="27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4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7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8" fill="hold">
                      <p:stCondLst>
                        <p:cond delay="indefinite"/>
                      </p:stCondLst>
                      <p:childTnLst>
                        <p:par>
                          <p:cTn id="279" fill="hold">
                            <p:stCondLst>
                              <p:cond delay="0"/>
                            </p:stCondLst>
                            <p:childTnLst>
                              <p:par>
                                <p:cTn id="28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60" grpId="0"/>
      <p:bldP spid="61" grpId="0"/>
      <p:bldP spid="103" grpId="0"/>
      <p:bldP spid="66" grpId="0"/>
      <p:bldP spid="67" grpId="0"/>
      <p:bldP spid="77" grpId="0"/>
      <p:bldP spid="78" grpId="0"/>
      <p:bldP spid="102" grpId="0"/>
      <p:bldP spid="104" grpId="0"/>
      <p:bldP spid="105" grpId="0"/>
      <p:bldP spid="106" grpId="0"/>
      <p:bldP spid="107" grpId="0"/>
      <p:bldP spid="108" grpId="0"/>
      <p:bldP spid="111" grpId="0" animBg="1"/>
      <p:bldP spid="112" grpId="0" animBg="1"/>
      <p:bldP spid="113" grpId="0" animBg="1"/>
      <p:bldP spid="114" grpId="0" animBg="1"/>
      <p:bldP spid="115" grpId="0" animBg="1"/>
      <p:bldP spid="116" grpId="0"/>
      <p:bldP spid="117" grpId="0"/>
      <p:bldP spid="118" grpId="0"/>
      <p:bldP spid="119" grpId="0"/>
      <p:bldP spid="129" grpId="0"/>
      <p:bldP spid="130" grpId="0"/>
      <p:bldP spid="131" grpId="0"/>
      <p:bldP spid="132" grpId="0"/>
      <p:bldP spid="133" grpId="0"/>
      <p:bldP spid="134" grpId="0"/>
      <p:bldP spid="135" grpId="0"/>
      <p:bldP spid="136" grpId="0"/>
      <p:bldP spid="139" grpId="0" animBg="1"/>
      <p:bldP spid="140" grpId="0" animBg="1"/>
      <p:bldP spid="141" grpId="0" animBg="1"/>
      <p:bldP spid="142" grpId="0" animBg="1"/>
      <p:bldP spid="143" grpId="0" animBg="1"/>
      <p:bldP spid="144" grpId="0"/>
      <p:bldP spid="14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12160" y="1401887"/>
            <a:ext cx="955284" cy="2105967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/>
          <a:srcRect t="4434"/>
          <a:stretch/>
        </p:blipFill>
        <p:spPr>
          <a:xfrm>
            <a:off x="1919812" y="798995"/>
            <a:ext cx="1003343" cy="2636851"/>
          </a:xfrm>
          <a:prstGeom prst="rect">
            <a:avLst/>
          </a:prstGeom>
        </p:spPr>
      </p:pic>
      <p:pic>
        <p:nvPicPr>
          <p:cNvPr id="59" name="Рисунок 58"/>
          <p:cNvPicPr>
            <a:picLocks noChangeAspect="1"/>
          </p:cNvPicPr>
          <p:nvPr/>
        </p:nvPicPr>
        <p:blipFill rotWithShape="1">
          <a:blip r:embed="rId5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33" name="Заголовок 1"/>
          <p:cNvSpPr txBox="1">
            <a:spLocks/>
          </p:cNvSpPr>
          <p:nvPr/>
        </p:nvSpPr>
        <p:spPr>
          <a:xfrm>
            <a:off x="0" y="-17015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Пригадай </a:t>
            </a:r>
            <a:r>
              <a:rPr lang="uk-UA" sz="2200" dirty="0">
                <a:latin typeface="Arial" panose="020B0604020202020204" pitchFamily="34" charset="0"/>
                <a:cs typeface="Arial" panose="020B0604020202020204" pitchFamily="34" charset="0"/>
              </a:rPr>
              <a:t>склад чисел. Доповни рівності.</a:t>
            </a: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0" name="Прямоугольник 189"/>
          <p:cNvSpPr/>
          <p:nvPr/>
        </p:nvSpPr>
        <p:spPr>
          <a:xfrm>
            <a:off x="5233611" y="1604601"/>
            <a:ext cx="288032" cy="2880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1" name="Прямоугольник 190"/>
          <p:cNvSpPr/>
          <p:nvPr/>
        </p:nvSpPr>
        <p:spPr>
          <a:xfrm>
            <a:off x="5200665" y="1932627"/>
            <a:ext cx="277964" cy="2668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2" name="Прямоугольник 191"/>
          <p:cNvSpPr/>
          <p:nvPr/>
        </p:nvSpPr>
        <p:spPr>
          <a:xfrm>
            <a:off x="5200665" y="2281535"/>
            <a:ext cx="277964" cy="2668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3" name="Прямоугольник 192"/>
          <p:cNvSpPr/>
          <p:nvPr/>
        </p:nvSpPr>
        <p:spPr>
          <a:xfrm>
            <a:off x="5198804" y="2593371"/>
            <a:ext cx="277964" cy="2668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4" name="Прямоугольник 193"/>
          <p:cNvSpPr/>
          <p:nvPr/>
        </p:nvSpPr>
        <p:spPr>
          <a:xfrm>
            <a:off x="899592" y="3435846"/>
            <a:ext cx="3214710" cy="1571636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95" name="TextBox 194"/>
          <p:cNvSpPr txBox="1"/>
          <p:nvPr/>
        </p:nvSpPr>
        <p:spPr>
          <a:xfrm>
            <a:off x="899592" y="3435846"/>
            <a:ext cx="321471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5 + </a:t>
            </a:r>
            <a:r>
              <a:rPr lang="ru-RU" sz="20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= 6	6 – 5 = </a:t>
            </a:r>
            <a:r>
              <a:rPr lang="ru-RU" sz="20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1</a:t>
            </a:r>
          </a:p>
          <a:p>
            <a:r>
              <a:rPr lang="uk-UA" sz="20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4</a:t>
            </a:r>
            <a:r>
              <a:rPr lang="uk-UA" sz="2000" dirty="0" smtClean="0">
                <a:latin typeface="Arial" pitchFamily="34" charset="0"/>
                <a:cs typeface="Arial" pitchFamily="34" charset="0"/>
              </a:rPr>
              <a:t> + 2 = 6 	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6 – 4 = </a:t>
            </a:r>
            <a:r>
              <a:rPr lang="ru-RU" sz="20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2</a:t>
            </a:r>
          </a:p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3 + </a:t>
            </a:r>
            <a:r>
              <a:rPr lang="uk-UA" sz="20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uk-UA" sz="2000" dirty="0" smtClean="0">
                <a:latin typeface="Arial" pitchFamily="34" charset="0"/>
                <a:cs typeface="Arial" pitchFamily="34" charset="0"/>
              </a:rPr>
              <a:t> = 6	6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– 3 = </a:t>
            </a:r>
            <a:r>
              <a:rPr lang="ru-RU" sz="20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3</a:t>
            </a:r>
          </a:p>
          <a:p>
            <a:r>
              <a:rPr lang="uk-UA" sz="20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uk-UA" sz="2000" dirty="0" smtClean="0">
                <a:latin typeface="Arial" pitchFamily="34" charset="0"/>
                <a:cs typeface="Arial" pitchFamily="34" charset="0"/>
              </a:rPr>
              <a:t> + 4 = 6 	6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– 2 = </a:t>
            </a:r>
            <a:r>
              <a:rPr lang="ru-RU" sz="20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4</a:t>
            </a:r>
          </a:p>
          <a:p>
            <a:r>
              <a:rPr lang="uk-UA" sz="20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uk-UA" sz="2000" dirty="0" smtClean="0">
                <a:latin typeface="Arial" pitchFamily="34" charset="0"/>
                <a:cs typeface="Arial" pitchFamily="34" charset="0"/>
              </a:rPr>
              <a:t> + 5 = 6	6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– 1 = </a:t>
            </a:r>
            <a:r>
              <a:rPr lang="ru-RU" sz="20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5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196" name="Прямоугольник 195"/>
          <p:cNvSpPr/>
          <p:nvPr/>
        </p:nvSpPr>
        <p:spPr>
          <a:xfrm>
            <a:off x="1399658" y="3514693"/>
            <a:ext cx="214314" cy="252831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7" name="Прямоугольник 196"/>
          <p:cNvSpPr/>
          <p:nvPr/>
        </p:nvSpPr>
        <p:spPr>
          <a:xfrm>
            <a:off x="971030" y="3816508"/>
            <a:ext cx="214314" cy="31867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8" name="Прямоугольник 197"/>
          <p:cNvSpPr/>
          <p:nvPr/>
        </p:nvSpPr>
        <p:spPr>
          <a:xfrm>
            <a:off x="1399658" y="4157636"/>
            <a:ext cx="214314" cy="214314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9" name="Прямоугольник 198"/>
          <p:cNvSpPr/>
          <p:nvPr/>
        </p:nvSpPr>
        <p:spPr>
          <a:xfrm>
            <a:off x="971030" y="4445668"/>
            <a:ext cx="214314" cy="214314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0" name="Прямоугольник 199"/>
          <p:cNvSpPr/>
          <p:nvPr/>
        </p:nvSpPr>
        <p:spPr>
          <a:xfrm>
            <a:off x="971030" y="4715211"/>
            <a:ext cx="214314" cy="251552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1" name="Прямоугольник 200"/>
          <p:cNvSpPr/>
          <p:nvPr/>
        </p:nvSpPr>
        <p:spPr>
          <a:xfrm>
            <a:off x="3636641" y="4444659"/>
            <a:ext cx="214314" cy="214314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2" name="Прямоугольник 201"/>
          <p:cNvSpPr/>
          <p:nvPr/>
        </p:nvSpPr>
        <p:spPr>
          <a:xfrm>
            <a:off x="3614236" y="4691188"/>
            <a:ext cx="214314" cy="277099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3" name="Прямоугольник 202"/>
          <p:cNvSpPr/>
          <p:nvPr/>
        </p:nvSpPr>
        <p:spPr>
          <a:xfrm>
            <a:off x="3614236" y="4150797"/>
            <a:ext cx="214314" cy="214314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4" name="Прямоугольник 203"/>
          <p:cNvSpPr/>
          <p:nvPr/>
        </p:nvSpPr>
        <p:spPr>
          <a:xfrm>
            <a:off x="3614236" y="3795886"/>
            <a:ext cx="214314" cy="31867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5" name="Прямоугольник 204"/>
          <p:cNvSpPr/>
          <p:nvPr/>
        </p:nvSpPr>
        <p:spPr>
          <a:xfrm>
            <a:off x="3614236" y="3507854"/>
            <a:ext cx="214314" cy="278691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7" name="TextBox 206"/>
          <p:cNvSpPr txBox="1"/>
          <p:nvPr/>
        </p:nvSpPr>
        <p:spPr>
          <a:xfrm>
            <a:off x="5029666" y="3552567"/>
            <a:ext cx="3214710" cy="1323439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4 + </a:t>
            </a:r>
            <a:r>
              <a:rPr lang="ru-RU" sz="20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= 5	5 – 1 = </a:t>
            </a:r>
            <a:r>
              <a:rPr lang="ru-RU" sz="20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4</a:t>
            </a:r>
          </a:p>
          <a:p>
            <a:r>
              <a:rPr lang="uk-UA" sz="20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uk-UA" sz="2000" dirty="0" smtClean="0">
                <a:latin typeface="Arial" pitchFamily="34" charset="0"/>
                <a:cs typeface="Arial" pitchFamily="34" charset="0"/>
              </a:rPr>
              <a:t> + 2 = 5 	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5 – 2 = </a:t>
            </a:r>
            <a:r>
              <a:rPr lang="ru-RU" sz="20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3</a:t>
            </a:r>
          </a:p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2 + </a:t>
            </a:r>
            <a:r>
              <a:rPr lang="uk-UA" sz="20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uk-UA" sz="2000" dirty="0" smtClean="0">
                <a:latin typeface="Arial" pitchFamily="34" charset="0"/>
                <a:cs typeface="Arial" pitchFamily="34" charset="0"/>
              </a:rPr>
              <a:t> = 5	5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– 3 = </a:t>
            </a:r>
            <a:r>
              <a:rPr lang="ru-RU" sz="20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2</a:t>
            </a:r>
          </a:p>
          <a:p>
            <a:r>
              <a:rPr lang="uk-UA" sz="20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uk-UA" sz="2000" dirty="0" smtClean="0">
                <a:latin typeface="Arial" pitchFamily="34" charset="0"/>
                <a:cs typeface="Arial" pitchFamily="34" charset="0"/>
              </a:rPr>
              <a:t> + 4 = 5 	5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– 4 = </a:t>
            </a:r>
            <a:r>
              <a:rPr lang="ru-RU" sz="20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8" name="Прямоугольник 207"/>
          <p:cNvSpPr/>
          <p:nvPr/>
        </p:nvSpPr>
        <p:spPr>
          <a:xfrm>
            <a:off x="5529764" y="3605217"/>
            <a:ext cx="214314" cy="262677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9" name="Прямоугольник 208"/>
          <p:cNvSpPr/>
          <p:nvPr/>
        </p:nvSpPr>
        <p:spPr>
          <a:xfrm>
            <a:off x="5101136" y="3901475"/>
            <a:ext cx="214314" cy="28795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0" name="Прямоугольник 209"/>
          <p:cNvSpPr/>
          <p:nvPr/>
        </p:nvSpPr>
        <p:spPr>
          <a:xfrm>
            <a:off x="5521643" y="4257694"/>
            <a:ext cx="214314" cy="206486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1" name="Прямоугольник 210"/>
          <p:cNvSpPr/>
          <p:nvPr/>
        </p:nvSpPr>
        <p:spPr>
          <a:xfrm>
            <a:off x="5111186" y="4570090"/>
            <a:ext cx="214314" cy="206486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2" name="Прямоугольник 211"/>
          <p:cNvSpPr/>
          <p:nvPr/>
        </p:nvSpPr>
        <p:spPr>
          <a:xfrm>
            <a:off x="7744342" y="3605217"/>
            <a:ext cx="214314" cy="262677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3" name="Прямоугольник 212"/>
          <p:cNvSpPr/>
          <p:nvPr/>
        </p:nvSpPr>
        <p:spPr>
          <a:xfrm>
            <a:off x="7744342" y="3901475"/>
            <a:ext cx="214314" cy="28795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4" name="Прямоугольник 213"/>
          <p:cNvSpPr/>
          <p:nvPr/>
        </p:nvSpPr>
        <p:spPr>
          <a:xfrm>
            <a:off x="7744342" y="4266635"/>
            <a:ext cx="214314" cy="206486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5" name="Прямоугольник 214"/>
          <p:cNvSpPr/>
          <p:nvPr/>
        </p:nvSpPr>
        <p:spPr>
          <a:xfrm>
            <a:off x="7754392" y="4570090"/>
            <a:ext cx="214314" cy="206486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6" name="TextBox 215"/>
          <p:cNvSpPr txBox="1">
            <a:spLocks noChangeArrowheads="1"/>
          </p:cNvSpPr>
          <p:nvPr/>
        </p:nvSpPr>
        <p:spPr bwMode="auto">
          <a:xfrm>
            <a:off x="2429282" y="2931790"/>
            <a:ext cx="55403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ru-RU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7" name="TextBox 216"/>
          <p:cNvSpPr txBox="1">
            <a:spLocks noChangeArrowheads="1"/>
          </p:cNvSpPr>
          <p:nvPr/>
        </p:nvSpPr>
        <p:spPr bwMode="auto">
          <a:xfrm>
            <a:off x="2432199" y="1779662"/>
            <a:ext cx="55562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000" i="1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8" name="TextBox 217"/>
          <p:cNvSpPr txBox="1">
            <a:spLocks noChangeArrowheads="1"/>
          </p:cNvSpPr>
          <p:nvPr/>
        </p:nvSpPr>
        <p:spPr bwMode="auto">
          <a:xfrm>
            <a:off x="2421483" y="2524425"/>
            <a:ext cx="55562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9" name="TextBox 218"/>
          <p:cNvSpPr txBox="1">
            <a:spLocks noChangeArrowheads="1"/>
          </p:cNvSpPr>
          <p:nvPr/>
        </p:nvSpPr>
        <p:spPr bwMode="auto">
          <a:xfrm flipH="1">
            <a:off x="2443184" y="2149895"/>
            <a:ext cx="30768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2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0" name="TextBox 219"/>
          <p:cNvSpPr txBox="1">
            <a:spLocks noChangeArrowheads="1"/>
          </p:cNvSpPr>
          <p:nvPr/>
        </p:nvSpPr>
        <p:spPr bwMode="auto">
          <a:xfrm>
            <a:off x="2421483" y="1375077"/>
            <a:ext cx="52863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6" name="TextBox 225"/>
          <p:cNvSpPr txBox="1">
            <a:spLocks noChangeArrowheads="1"/>
          </p:cNvSpPr>
          <p:nvPr/>
        </p:nvSpPr>
        <p:spPr bwMode="auto">
          <a:xfrm>
            <a:off x="2033069" y="1375077"/>
            <a:ext cx="36418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2000" i="1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ru-RU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7" name="TextBox 226"/>
          <p:cNvSpPr txBox="1">
            <a:spLocks noChangeArrowheads="1"/>
          </p:cNvSpPr>
          <p:nvPr/>
        </p:nvSpPr>
        <p:spPr bwMode="auto">
          <a:xfrm flipH="1">
            <a:off x="2028618" y="2149895"/>
            <a:ext cx="29358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2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8" name="TextBox 227"/>
          <p:cNvSpPr txBox="1">
            <a:spLocks noChangeArrowheads="1"/>
          </p:cNvSpPr>
          <p:nvPr/>
        </p:nvSpPr>
        <p:spPr bwMode="auto">
          <a:xfrm>
            <a:off x="2045927" y="2931790"/>
            <a:ext cx="52863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9" name="TextBox 228"/>
          <p:cNvSpPr txBox="1">
            <a:spLocks noChangeArrowheads="1"/>
          </p:cNvSpPr>
          <p:nvPr/>
        </p:nvSpPr>
        <p:spPr bwMode="auto">
          <a:xfrm>
            <a:off x="2028290" y="1787309"/>
            <a:ext cx="52863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0" name="TextBox 229"/>
          <p:cNvSpPr txBox="1">
            <a:spLocks noChangeArrowheads="1"/>
          </p:cNvSpPr>
          <p:nvPr/>
        </p:nvSpPr>
        <p:spPr bwMode="auto">
          <a:xfrm>
            <a:off x="2035044" y="2531680"/>
            <a:ext cx="52863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2" name="TextBox 231"/>
          <p:cNvSpPr txBox="1">
            <a:spLocks noChangeArrowheads="1"/>
          </p:cNvSpPr>
          <p:nvPr/>
        </p:nvSpPr>
        <p:spPr bwMode="auto">
          <a:xfrm>
            <a:off x="6146793" y="2666995"/>
            <a:ext cx="52863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3" name="TextBox 232"/>
          <p:cNvSpPr txBox="1">
            <a:spLocks noChangeArrowheads="1"/>
          </p:cNvSpPr>
          <p:nvPr/>
        </p:nvSpPr>
        <p:spPr bwMode="auto">
          <a:xfrm>
            <a:off x="6501078" y="2660768"/>
            <a:ext cx="52863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4" name="TextBox 233"/>
          <p:cNvSpPr txBox="1">
            <a:spLocks noChangeArrowheads="1"/>
          </p:cNvSpPr>
          <p:nvPr/>
        </p:nvSpPr>
        <p:spPr bwMode="auto">
          <a:xfrm>
            <a:off x="6154344" y="3002968"/>
            <a:ext cx="52863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5" name="TextBox 234"/>
          <p:cNvSpPr txBox="1">
            <a:spLocks noChangeArrowheads="1"/>
          </p:cNvSpPr>
          <p:nvPr/>
        </p:nvSpPr>
        <p:spPr bwMode="auto">
          <a:xfrm>
            <a:off x="6493527" y="3000014"/>
            <a:ext cx="52863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6" name="TextBox 235"/>
          <p:cNvSpPr txBox="1">
            <a:spLocks noChangeArrowheads="1"/>
          </p:cNvSpPr>
          <p:nvPr/>
        </p:nvSpPr>
        <p:spPr bwMode="auto">
          <a:xfrm>
            <a:off x="6493527" y="2316746"/>
            <a:ext cx="52863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7" name="TextBox 236"/>
          <p:cNvSpPr txBox="1">
            <a:spLocks noChangeArrowheads="1"/>
          </p:cNvSpPr>
          <p:nvPr/>
        </p:nvSpPr>
        <p:spPr bwMode="auto">
          <a:xfrm>
            <a:off x="6154344" y="2316746"/>
            <a:ext cx="52863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8" name="TextBox 237"/>
          <p:cNvSpPr txBox="1">
            <a:spLocks noChangeArrowheads="1"/>
          </p:cNvSpPr>
          <p:nvPr/>
        </p:nvSpPr>
        <p:spPr bwMode="auto">
          <a:xfrm>
            <a:off x="6154344" y="1991075"/>
            <a:ext cx="33545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2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9" name="TextBox 238"/>
          <p:cNvSpPr txBox="1">
            <a:spLocks noChangeArrowheads="1"/>
          </p:cNvSpPr>
          <p:nvPr/>
        </p:nvSpPr>
        <p:spPr bwMode="auto">
          <a:xfrm>
            <a:off x="6493527" y="1991075"/>
            <a:ext cx="52863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035485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0" dur="500"/>
                                        <p:tgtEl>
                                          <p:spTgt spid="2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0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3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8"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3" dur="500"/>
                                        <p:tgtEl>
                                          <p:spTgt spid="2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6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1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6" dur="500"/>
                                        <p:tgtEl>
                                          <p:spTgt spid="2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9" dur="5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4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9" dur="500"/>
                                        <p:tgtEl>
                                          <p:spTgt spid="2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" grpId="0" animBg="1"/>
      <p:bldP spid="196" grpId="0" animBg="1"/>
      <p:bldP spid="197" grpId="0" animBg="1"/>
      <p:bldP spid="198" grpId="0" animBg="1"/>
      <p:bldP spid="199" grpId="0" animBg="1"/>
      <p:bldP spid="200" grpId="0" animBg="1"/>
      <p:bldP spid="201" grpId="0" animBg="1"/>
      <p:bldP spid="202" grpId="0" animBg="1"/>
      <p:bldP spid="203" grpId="0" animBg="1"/>
      <p:bldP spid="204" grpId="0" animBg="1"/>
      <p:bldP spid="205" grpId="0" animBg="1"/>
      <p:bldP spid="207" grpId="0" animBg="1"/>
      <p:bldP spid="208" grpId="0" animBg="1"/>
      <p:bldP spid="209" grpId="0" animBg="1"/>
      <p:bldP spid="210" grpId="0" animBg="1"/>
      <p:bldP spid="211" grpId="0" animBg="1"/>
      <p:bldP spid="212" grpId="0" animBg="1"/>
      <p:bldP spid="213" grpId="0" animBg="1"/>
      <p:bldP spid="214" grpId="0" animBg="1"/>
      <p:bldP spid="215" grpId="0" animBg="1"/>
      <p:bldP spid="216" grpId="0"/>
      <p:bldP spid="217" grpId="0"/>
      <p:bldP spid="218" grpId="0"/>
      <p:bldP spid="219" grpId="0"/>
      <p:bldP spid="220" grpId="0"/>
      <p:bldP spid="226" grpId="0"/>
      <p:bldP spid="227" grpId="0"/>
      <p:bldP spid="228" grpId="0"/>
      <p:bldP spid="229" grpId="0"/>
      <p:bldP spid="230" grpId="0"/>
      <p:bldP spid="232" grpId="0"/>
      <p:bldP spid="233" grpId="0"/>
      <p:bldP spid="234" grpId="0"/>
      <p:bldP spid="235" grpId="0"/>
      <p:bldP spid="236" grpId="0"/>
      <p:bldP spid="237" grpId="0"/>
      <p:bldP spid="238" grpId="0"/>
      <p:bldP spid="23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Рисунок 27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33" name="Заголовок 1"/>
          <p:cNvSpPr txBox="1">
            <a:spLocks/>
          </p:cNvSpPr>
          <p:nvPr/>
        </p:nvSpPr>
        <p:spPr>
          <a:xfrm>
            <a:off x="0" y="-13001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Добери </a:t>
            </a:r>
            <a:r>
              <a:rPr lang="uk-UA" sz="2200" dirty="0">
                <a:latin typeface="Arial" panose="020B0604020202020204" pitchFamily="34" charset="0"/>
                <a:cs typeface="Arial" panose="020B0604020202020204" pitchFamily="34" charset="0"/>
              </a:rPr>
              <a:t>до кожної схеми відповідний вираз. 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Усно </a:t>
            </a:r>
            <a:r>
              <a:rPr lang="uk-UA" sz="2200" dirty="0">
                <a:latin typeface="Arial" panose="020B0604020202020204" pitchFamily="34" charset="0"/>
                <a:cs typeface="Arial" panose="020B0604020202020204" pitchFamily="34" charset="0"/>
              </a:rPr>
              <a:t>знайди значення обраних виразів. </a:t>
            </a: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" name="Прямоугольник 63"/>
          <p:cNvSpPr/>
          <p:nvPr/>
        </p:nvSpPr>
        <p:spPr>
          <a:xfrm>
            <a:off x="2123728" y="4282121"/>
            <a:ext cx="360040" cy="357174"/>
          </a:xfrm>
          <a:prstGeom prst="rect">
            <a:avLst/>
          </a:prstGeom>
          <a:solidFill>
            <a:srgbClr val="FCD9EE"/>
          </a:solidFill>
          <a:ln w="19050">
            <a:solidFill>
              <a:srgbClr val="F261B8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68" name="Прямоугольник 67"/>
          <p:cNvSpPr/>
          <p:nvPr/>
        </p:nvSpPr>
        <p:spPr>
          <a:xfrm>
            <a:off x="611560" y="4283077"/>
            <a:ext cx="360040" cy="356218"/>
          </a:xfrm>
          <a:prstGeom prst="rect">
            <a:avLst/>
          </a:prstGeom>
          <a:solidFill>
            <a:srgbClr val="FCD9EE"/>
          </a:solidFill>
          <a:ln w="19050">
            <a:solidFill>
              <a:srgbClr val="F261B8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69" name="Прямоугольник 68"/>
          <p:cNvSpPr/>
          <p:nvPr/>
        </p:nvSpPr>
        <p:spPr>
          <a:xfrm>
            <a:off x="5137897" y="4279255"/>
            <a:ext cx="360040" cy="360040"/>
          </a:xfrm>
          <a:prstGeom prst="rect">
            <a:avLst/>
          </a:prstGeom>
          <a:solidFill>
            <a:srgbClr val="FCD9EE"/>
          </a:solidFill>
          <a:ln w="19050">
            <a:solidFill>
              <a:srgbClr val="F261B8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3</a:t>
            </a:r>
          </a:p>
        </p:txBody>
      </p:sp>
      <p:cxnSp>
        <p:nvCxnSpPr>
          <p:cNvPr id="71" name="Прямая соединительная линия 70"/>
          <p:cNvCxnSpPr/>
          <p:nvPr/>
        </p:nvCxnSpPr>
        <p:spPr>
          <a:xfrm flipH="1">
            <a:off x="2160966" y="2274782"/>
            <a:ext cx="360040" cy="1390153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2" name="Прямая соединительная линия 71"/>
          <p:cNvCxnSpPr/>
          <p:nvPr/>
        </p:nvCxnSpPr>
        <p:spPr>
          <a:xfrm flipH="1">
            <a:off x="1080846" y="2265358"/>
            <a:ext cx="3179357" cy="1380142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3" name="Прямая соединительная линия 72"/>
          <p:cNvCxnSpPr>
            <a:endCxn id="34" idx="0"/>
          </p:cNvCxnSpPr>
          <p:nvPr/>
        </p:nvCxnSpPr>
        <p:spPr>
          <a:xfrm flipH="1">
            <a:off x="5317918" y="2267653"/>
            <a:ext cx="1350680" cy="1384217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9" name="Скругленный прямоугольник 28"/>
          <p:cNvSpPr/>
          <p:nvPr/>
        </p:nvSpPr>
        <p:spPr>
          <a:xfrm>
            <a:off x="347567" y="3651870"/>
            <a:ext cx="826239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 + 1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1866644" y="3651870"/>
            <a:ext cx="826239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6 – 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Скругленный прямоугольник 31"/>
          <p:cNvSpPr/>
          <p:nvPr/>
        </p:nvSpPr>
        <p:spPr>
          <a:xfrm>
            <a:off x="3385721" y="3651870"/>
            <a:ext cx="826239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4 + 2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4904798" y="3651870"/>
            <a:ext cx="826239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5 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</a:t>
            </a:r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2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6423875" y="3651870"/>
            <a:ext cx="826239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 + 2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7942952" y="3664935"/>
            <a:ext cx="826239" cy="380968"/>
          </a:xfrm>
          <a:prstGeom prst="roundRect">
            <a:avLst/>
          </a:prstGeom>
          <a:solidFill>
            <a:srgbClr val="FCD9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4 + 2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1791197" y="1094554"/>
            <a:ext cx="330400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2696615" y="2300422"/>
            <a:ext cx="322769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Дуга 38"/>
          <p:cNvSpPr/>
          <p:nvPr/>
        </p:nvSpPr>
        <p:spPr>
          <a:xfrm>
            <a:off x="354122" y="1530878"/>
            <a:ext cx="2989306" cy="649312"/>
          </a:xfrm>
          <a:prstGeom prst="arc">
            <a:avLst>
              <a:gd name="adj1" fmla="val 10706606"/>
              <a:gd name="adj2" fmla="val 129720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0" name="Группа 22"/>
          <p:cNvGrpSpPr/>
          <p:nvPr/>
        </p:nvGrpSpPr>
        <p:grpSpPr>
          <a:xfrm>
            <a:off x="854188" y="1823000"/>
            <a:ext cx="500066" cy="214314"/>
            <a:chOff x="3857620" y="5500702"/>
            <a:chExt cx="357984" cy="143670"/>
          </a:xfrm>
        </p:grpSpPr>
        <p:cxnSp>
          <p:nvCxnSpPr>
            <p:cNvPr id="41" name="Прямая соединительная линия 40"/>
            <p:cNvCxnSpPr/>
            <p:nvPr/>
          </p:nvCxnSpPr>
          <p:spPr>
            <a:xfrm>
              <a:off x="3857620" y="5572140"/>
              <a:ext cx="357190" cy="1588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Прямая соединительная линия 41"/>
            <p:cNvCxnSpPr/>
            <p:nvPr/>
          </p:nvCxnSpPr>
          <p:spPr>
            <a:xfrm rot="5400000">
              <a:off x="4142578" y="5572140"/>
              <a:ext cx="142876" cy="1588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Прямая соединительная линия 42"/>
            <p:cNvCxnSpPr/>
            <p:nvPr/>
          </p:nvCxnSpPr>
          <p:spPr>
            <a:xfrm rot="5400000">
              <a:off x="4143372" y="5572140"/>
              <a:ext cx="142876" cy="1588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Прямая соединительная линия 43"/>
            <p:cNvCxnSpPr/>
            <p:nvPr/>
          </p:nvCxnSpPr>
          <p:spPr>
            <a:xfrm rot="5400000">
              <a:off x="3786976" y="5571346"/>
              <a:ext cx="142876" cy="1588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5" name="Группа 27"/>
          <p:cNvGrpSpPr/>
          <p:nvPr/>
        </p:nvGrpSpPr>
        <p:grpSpPr>
          <a:xfrm>
            <a:off x="1354254" y="1823000"/>
            <a:ext cx="500066" cy="214314"/>
            <a:chOff x="3857620" y="5500702"/>
            <a:chExt cx="357984" cy="143670"/>
          </a:xfrm>
        </p:grpSpPr>
        <p:cxnSp>
          <p:nvCxnSpPr>
            <p:cNvPr id="46" name="Прямая соединительная линия 45"/>
            <p:cNvCxnSpPr/>
            <p:nvPr/>
          </p:nvCxnSpPr>
          <p:spPr>
            <a:xfrm>
              <a:off x="3857620" y="5572140"/>
              <a:ext cx="357190" cy="1588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Прямая соединительная линия 46"/>
            <p:cNvCxnSpPr/>
            <p:nvPr/>
          </p:nvCxnSpPr>
          <p:spPr>
            <a:xfrm rot="5400000">
              <a:off x="4142578" y="5572140"/>
              <a:ext cx="142876" cy="1588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Прямая соединительная линия 47"/>
            <p:cNvCxnSpPr/>
            <p:nvPr/>
          </p:nvCxnSpPr>
          <p:spPr>
            <a:xfrm rot="5400000">
              <a:off x="4143372" y="5572140"/>
              <a:ext cx="142876" cy="1588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Прямая соединительная линия 48"/>
            <p:cNvCxnSpPr/>
            <p:nvPr/>
          </p:nvCxnSpPr>
          <p:spPr>
            <a:xfrm rot="5400000">
              <a:off x="3786976" y="5571346"/>
              <a:ext cx="142876" cy="1588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0" name="Дуга 49"/>
          <p:cNvSpPr/>
          <p:nvPr/>
        </p:nvSpPr>
        <p:spPr>
          <a:xfrm flipV="1">
            <a:off x="2342986" y="1703278"/>
            <a:ext cx="1000132" cy="571504"/>
          </a:xfrm>
          <a:prstGeom prst="arc">
            <a:avLst>
              <a:gd name="adj1" fmla="val 10706606"/>
              <a:gd name="adj2" fmla="val 129720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" name="Дуга 50"/>
          <p:cNvSpPr/>
          <p:nvPr/>
        </p:nvSpPr>
        <p:spPr>
          <a:xfrm flipV="1">
            <a:off x="354122" y="1537248"/>
            <a:ext cx="2005010" cy="737534"/>
          </a:xfrm>
          <a:prstGeom prst="arc">
            <a:avLst>
              <a:gd name="adj1" fmla="val 10706606"/>
              <a:gd name="adj2" fmla="val 129720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00B050"/>
                </a:solidFill>
              </a:ln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1217839" y="2314151"/>
            <a:ext cx="361611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55" name="Группа 56"/>
          <p:cNvGrpSpPr/>
          <p:nvPr/>
        </p:nvGrpSpPr>
        <p:grpSpPr>
          <a:xfrm>
            <a:off x="1854320" y="1822408"/>
            <a:ext cx="500066" cy="214314"/>
            <a:chOff x="3857620" y="5500702"/>
            <a:chExt cx="357984" cy="143670"/>
          </a:xfrm>
        </p:grpSpPr>
        <p:cxnSp>
          <p:nvCxnSpPr>
            <p:cNvPr id="56" name="Прямая соединительная линия 55"/>
            <p:cNvCxnSpPr/>
            <p:nvPr/>
          </p:nvCxnSpPr>
          <p:spPr>
            <a:xfrm>
              <a:off x="3857620" y="5572140"/>
              <a:ext cx="357190" cy="1588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Прямая соединительная линия 56"/>
            <p:cNvCxnSpPr/>
            <p:nvPr/>
          </p:nvCxnSpPr>
          <p:spPr>
            <a:xfrm rot="5400000">
              <a:off x="4142578" y="5572140"/>
              <a:ext cx="142876" cy="1588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Прямая соединительная линия 57"/>
            <p:cNvCxnSpPr/>
            <p:nvPr/>
          </p:nvCxnSpPr>
          <p:spPr>
            <a:xfrm rot="5400000">
              <a:off x="4143372" y="5572140"/>
              <a:ext cx="142876" cy="1588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Прямая соединительная линия 79"/>
            <p:cNvCxnSpPr/>
            <p:nvPr/>
          </p:nvCxnSpPr>
          <p:spPr>
            <a:xfrm rot="5400000">
              <a:off x="3786976" y="5571346"/>
              <a:ext cx="142876" cy="1588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6" name="Группа 42"/>
          <p:cNvGrpSpPr/>
          <p:nvPr/>
        </p:nvGrpSpPr>
        <p:grpSpPr>
          <a:xfrm>
            <a:off x="2354386" y="1823000"/>
            <a:ext cx="500066" cy="214314"/>
            <a:chOff x="3857620" y="5500702"/>
            <a:chExt cx="357984" cy="143670"/>
          </a:xfrm>
        </p:grpSpPr>
        <p:cxnSp>
          <p:nvCxnSpPr>
            <p:cNvPr id="87" name="Прямая соединительная линия 86"/>
            <p:cNvCxnSpPr/>
            <p:nvPr/>
          </p:nvCxnSpPr>
          <p:spPr>
            <a:xfrm>
              <a:off x="3857620" y="5572140"/>
              <a:ext cx="357190" cy="158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Прямая соединительная линия 87"/>
            <p:cNvCxnSpPr/>
            <p:nvPr/>
          </p:nvCxnSpPr>
          <p:spPr>
            <a:xfrm rot="5400000">
              <a:off x="4142578" y="5572140"/>
              <a:ext cx="142876" cy="158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Прямая соединительная линия 88"/>
            <p:cNvCxnSpPr/>
            <p:nvPr/>
          </p:nvCxnSpPr>
          <p:spPr>
            <a:xfrm rot="5400000">
              <a:off x="4143372" y="5572140"/>
              <a:ext cx="142876" cy="158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Прямая соединительная линия 89"/>
            <p:cNvCxnSpPr/>
            <p:nvPr/>
          </p:nvCxnSpPr>
          <p:spPr>
            <a:xfrm rot="5400000">
              <a:off x="3786976" y="5571346"/>
              <a:ext cx="142876" cy="158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1" name="Группа 42"/>
          <p:cNvGrpSpPr/>
          <p:nvPr/>
        </p:nvGrpSpPr>
        <p:grpSpPr>
          <a:xfrm>
            <a:off x="2847798" y="1822408"/>
            <a:ext cx="500066" cy="214314"/>
            <a:chOff x="3857620" y="5500702"/>
            <a:chExt cx="357984" cy="143670"/>
          </a:xfrm>
        </p:grpSpPr>
        <p:cxnSp>
          <p:nvCxnSpPr>
            <p:cNvPr id="92" name="Прямая соединительная линия 91"/>
            <p:cNvCxnSpPr/>
            <p:nvPr/>
          </p:nvCxnSpPr>
          <p:spPr>
            <a:xfrm>
              <a:off x="3857620" y="5572140"/>
              <a:ext cx="357190" cy="158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Прямая соединительная линия 92"/>
            <p:cNvCxnSpPr/>
            <p:nvPr/>
          </p:nvCxnSpPr>
          <p:spPr>
            <a:xfrm rot="5400000">
              <a:off x="4142578" y="5572140"/>
              <a:ext cx="142876" cy="158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Прямая соединительная линия 93"/>
            <p:cNvCxnSpPr/>
            <p:nvPr/>
          </p:nvCxnSpPr>
          <p:spPr>
            <a:xfrm rot="5400000">
              <a:off x="4143372" y="5572140"/>
              <a:ext cx="142876" cy="158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Прямая соединительная линия 94"/>
            <p:cNvCxnSpPr/>
            <p:nvPr/>
          </p:nvCxnSpPr>
          <p:spPr>
            <a:xfrm rot="5400000">
              <a:off x="3786976" y="5571346"/>
              <a:ext cx="142876" cy="158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1" name="Группа 16"/>
          <p:cNvGrpSpPr/>
          <p:nvPr/>
        </p:nvGrpSpPr>
        <p:grpSpPr>
          <a:xfrm>
            <a:off x="354122" y="1823000"/>
            <a:ext cx="500066" cy="214314"/>
            <a:chOff x="3857620" y="5500702"/>
            <a:chExt cx="357984" cy="143670"/>
          </a:xfrm>
        </p:grpSpPr>
        <p:cxnSp>
          <p:nvCxnSpPr>
            <p:cNvPr id="82" name="Прямая соединительная линия 81"/>
            <p:cNvCxnSpPr/>
            <p:nvPr/>
          </p:nvCxnSpPr>
          <p:spPr>
            <a:xfrm>
              <a:off x="3857620" y="5572140"/>
              <a:ext cx="357190" cy="1588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Прямая соединительная линия 82"/>
            <p:cNvCxnSpPr/>
            <p:nvPr/>
          </p:nvCxnSpPr>
          <p:spPr>
            <a:xfrm rot="5400000">
              <a:off x="4142578" y="5572140"/>
              <a:ext cx="142876" cy="1588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Прямая соединительная линия 83"/>
            <p:cNvCxnSpPr/>
            <p:nvPr/>
          </p:nvCxnSpPr>
          <p:spPr>
            <a:xfrm rot="5400000">
              <a:off x="4143372" y="5572140"/>
              <a:ext cx="142876" cy="1588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Прямая соединительная линия 84"/>
            <p:cNvCxnSpPr/>
            <p:nvPr/>
          </p:nvCxnSpPr>
          <p:spPr>
            <a:xfrm rot="5400000">
              <a:off x="3786976" y="5571346"/>
              <a:ext cx="142876" cy="1588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0" name="TextBox 109"/>
          <p:cNvSpPr txBox="1"/>
          <p:nvPr/>
        </p:nvSpPr>
        <p:spPr>
          <a:xfrm>
            <a:off x="4365654" y="1090840"/>
            <a:ext cx="330400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1" name="TextBox 110"/>
          <p:cNvSpPr txBox="1"/>
          <p:nvPr/>
        </p:nvSpPr>
        <p:spPr>
          <a:xfrm>
            <a:off x="5303594" y="1093382"/>
            <a:ext cx="330400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6" name="Дуга 95"/>
          <p:cNvSpPr/>
          <p:nvPr/>
        </p:nvSpPr>
        <p:spPr>
          <a:xfrm>
            <a:off x="3719119" y="1520583"/>
            <a:ext cx="1504944" cy="649312"/>
          </a:xfrm>
          <a:prstGeom prst="arc">
            <a:avLst>
              <a:gd name="adj1" fmla="val 10706606"/>
              <a:gd name="adj2" fmla="val 129720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02" name="Группа 27"/>
          <p:cNvGrpSpPr/>
          <p:nvPr/>
        </p:nvGrpSpPr>
        <p:grpSpPr>
          <a:xfrm>
            <a:off x="4219184" y="1812705"/>
            <a:ext cx="500066" cy="214314"/>
            <a:chOff x="3857620" y="5500702"/>
            <a:chExt cx="357984" cy="143670"/>
          </a:xfrm>
        </p:grpSpPr>
        <p:cxnSp>
          <p:nvCxnSpPr>
            <p:cNvPr id="103" name="Прямая соединительная линия 102"/>
            <p:cNvCxnSpPr/>
            <p:nvPr/>
          </p:nvCxnSpPr>
          <p:spPr>
            <a:xfrm>
              <a:off x="3857620" y="5572140"/>
              <a:ext cx="357190" cy="1588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Прямая соединительная линия 103"/>
            <p:cNvCxnSpPr/>
            <p:nvPr/>
          </p:nvCxnSpPr>
          <p:spPr>
            <a:xfrm rot="5400000">
              <a:off x="4142578" y="5572140"/>
              <a:ext cx="142876" cy="1588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Прямая соединительная линия 104"/>
            <p:cNvCxnSpPr/>
            <p:nvPr/>
          </p:nvCxnSpPr>
          <p:spPr>
            <a:xfrm rot="5400000">
              <a:off x="4143372" y="5572140"/>
              <a:ext cx="142876" cy="1588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Прямая соединительная линия 105"/>
            <p:cNvCxnSpPr/>
            <p:nvPr/>
          </p:nvCxnSpPr>
          <p:spPr>
            <a:xfrm rot="5400000">
              <a:off x="3786976" y="5571346"/>
              <a:ext cx="142876" cy="1588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7" name="Дуга 106"/>
          <p:cNvSpPr/>
          <p:nvPr/>
        </p:nvSpPr>
        <p:spPr>
          <a:xfrm>
            <a:off x="5233204" y="1618309"/>
            <a:ext cx="483960" cy="539146"/>
          </a:xfrm>
          <a:prstGeom prst="arc">
            <a:avLst>
              <a:gd name="adj1" fmla="val 10706606"/>
              <a:gd name="adj2" fmla="val 129720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8" name="Дуга 107"/>
          <p:cNvSpPr/>
          <p:nvPr/>
        </p:nvSpPr>
        <p:spPr>
          <a:xfrm flipV="1">
            <a:off x="3719118" y="1527824"/>
            <a:ext cx="2005010" cy="737534"/>
          </a:xfrm>
          <a:prstGeom prst="arc">
            <a:avLst>
              <a:gd name="adj1" fmla="val 10706606"/>
              <a:gd name="adj2" fmla="val 129720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00B050"/>
                </a:solidFill>
              </a:ln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9" name="TextBox 108"/>
          <p:cNvSpPr txBox="1"/>
          <p:nvPr/>
        </p:nvSpPr>
        <p:spPr>
          <a:xfrm>
            <a:off x="4574217" y="2309532"/>
            <a:ext cx="360769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12" name="Группа 56"/>
          <p:cNvGrpSpPr/>
          <p:nvPr/>
        </p:nvGrpSpPr>
        <p:grpSpPr>
          <a:xfrm>
            <a:off x="4719250" y="1812113"/>
            <a:ext cx="500066" cy="214314"/>
            <a:chOff x="3857620" y="5500702"/>
            <a:chExt cx="357984" cy="143670"/>
          </a:xfrm>
        </p:grpSpPr>
        <p:cxnSp>
          <p:nvCxnSpPr>
            <p:cNvPr id="113" name="Прямая соединительная линия 112"/>
            <p:cNvCxnSpPr/>
            <p:nvPr/>
          </p:nvCxnSpPr>
          <p:spPr>
            <a:xfrm>
              <a:off x="3857620" y="5572140"/>
              <a:ext cx="357190" cy="1588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Прямая соединительная линия 113"/>
            <p:cNvCxnSpPr/>
            <p:nvPr/>
          </p:nvCxnSpPr>
          <p:spPr>
            <a:xfrm rot="5400000">
              <a:off x="4142578" y="5572140"/>
              <a:ext cx="142876" cy="1588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Прямая соединительная линия 114"/>
            <p:cNvCxnSpPr/>
            <p:nvPr/>
          </p:nvCxnSpPr>
          <p:spPr>
            <a:xfrm rot="5400000">
              <a:off x="4143372" y="5572140"/>
              <a:ext cx="142876" cy="1588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Прямая соединительная линия 115"/>
            <p:cNvCxnSpPr/>
            <p:nvPr/>
          </p:nvCxnSpPr>
          <p:spPr>
            <a:xfrm rot="5400000">
              <a:off x="3786976" y="5571346"/>
              <a:ext cx="142876" cy="1588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7" name="Группа 22"/>
          <p:cNvGrpSpPr/>
          <p:nvPr/>
        </p:nvGrpSpPr>
        <p:grpSpPr>
          <a:xfrm>
            <a:off x="3719118" y="1812705"/>
            <a:ext cx="500066" cy="214314"/>
            <a:chOff x="3857620" y="5500702"/>
            <a:chExt cx="357984" cy="143670"/>
          </a:xfrm>
        </p:grpSpPr>
        <p:cxnSp>
          <p:nvCxnSpPr>
            <p:cNvPr id="98" name="Прямая соединительная линия 97"/>
            <p:cNvCxnSpPr/>
            <p:nvPr/>
          </p:nvCxnSpPr>
          <p:spPr>
            <a:xfrm>
              <a:off x="3857620" y="5572140"/>
              <a:ext cx="357190" cy="1588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Прямая соединительная линия 98"/>
            <p:cNvCxnSpPr/>
            <p:nvPr/>
          </p:nvCxnSpPr>
          <p:spPr>
            <a:xfrm rot="5400000">
              <a:off x="4142578" y="5572140"/>
              <a:ext cx="142876" cy="1588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Прямая соединительная линия 99"/>
            <p:cNvCxnSpPr/>
            <p:nvPr/>
          </p:nvCxnSpPr>
          <p:spPr>
            <a:xfrm rot="5400000">
              <a:off x="4143372" y="5572140"/>
              <a:ext cx="142876" cy="1588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Прямая соединительная линия 100"/>
            <p:cNvCxnSpPr/>
            <p:nvPr/>
          </p:nvCxnSpPr>
          <p:spPr>
            <a:xfrm rot="5400000">
              <a:off x="3786976" y="5571346"/>
              <a:ext cx="142876" cy="1588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7" name="Группа 42"/>
          <p:cNvGrpSpPr/>
          <p:nvPr/>
        </p:nvGrpSpPr>
        <p:grpSpPr>
          <a:xfrm>
            <a:off x="5219316" y="1812705"/>
            <a:ext cx="500066" cy="214314"/>
            <a:chOff x="3857620" y="5500702"/>
            <a:chExt cx="357984" cy="143670"/>
          </a:xfrm>
        </p:grpSpPr>
        <p:cxnSp>
          <p:nvCxnSpPr>
            <p:cNvPr id="118" name="Прямая соединительная линия 117"/>
            <p:cNvCxnSpPr/>
            <p:nvPr/>
          </p:nvCxnSpPr>
          <p:spPr>
            <a:xfrm>
              <a:off x="3857620" y="5572140"/>
              <a:ext cx="357190" cy="158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Прямая соединительная линия 118"/>
            <p:cNvCxnSpPr/>
            <p:nvPr/>
          </p:nvCxnSpPr>
          <p:spPr>
            <a:xfrm rot="5400000">
              <a:off x="4142578" y="5572140"/>
              <a:ext cx="142876" cy="158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Прямая соединительная линия 119"/>
            <p:cNvCxnSpPr/>
            <p:nvPr/>
          </p:nvCxnSpPr>
          <p:spPr>
            <a:xfrm rot="5400000">
              <a:off x="4143372" y="5572140"/>
              <a:ext cx="142876" cy="158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Прямая соединительная линия 120"/>
            <p:cNvCxnSpPr/>
            <p:nvPr/>
          </p:nvCxnSpPr>
          <p:spPr>
            <a:xfrm rot="5400000">
              <a:off x="3786976" y="5571346"/>
              <a:ext cx="142876" cy="158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6" name="TextBox 145"/>
          <p:cNvSpPr txBox="1"/>
          <p:nvPr/>
        </p:nvSpPr>
        <p:spPr>
          <a:xfrm>
            <a:off x="7297135" y="1089967"/>
            <a:ext cx="330400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7" name="TextBox 146"/>
          <p:cNvSpPr txBox="1"/>
          <p:nvPr/>
        </p:nvSpPr>
        <p:spPr>
          <a:xfrm>
            <a:off x="8047015" y="2309532"/>
            <a:ext cx="365170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3" name="Дуга 142"/>
          <p:cNvSpPr/>
          <p:nvPr/>
        </p:nvSpPr>
        <p:spPr>
          <a:xfrm flipV="1">
            <a:off x="7676324" y="1692983"/>
            <a:ext cx="1000132" cy="571504"/>
          </a:xfrm>
          <a:prstGeom prst="arc">
            <a:avLst>
              <a:gd name="adj1" fmla="val 10706606"/>
              <a:gd name="adj2" fmla="val 129720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2" name="Дуга 131"/>
          <p:cNvSpPr/>
          <p:nvPr/>
        </p:nvSpPr>
        <p:spPr>
          <a:xfrm>
            <a:off x="6171859" y="1520583"/>
            <a:ext cx="2486359" cy="649312"/>
          </a:xfrm>
          <a:prstGeom prst="arc">
            <a:avLst>
              <a:gd name="adj1" fmla="val 10706606"/>
              <a:gd name="adj2" fmla="val 129720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33" name="Группа 22"/>
          <p:cNvGrpSpPr/>
          <p:nvPr/>
        </p:nvGrpSpPr>
        <p:grpSpPr>
          <a:xfrm>
            <a:off x="6671925" y="1812705"/>
            <a:ext cx="500066" cy="214314"/>
            <a:chOff x="3857620" y="5500702"/>
            <a:chExt cx="357984" cy="143670"/>
          </a:xfrm>
        </p:grpSpPr>
        <p:cxnSp>
          <p:nvCxnSpPr>
            <p:cNvPr id="134" name="Прямая соединительная линия 133"/>
            <p:cNvCxnSpPr/>
            <p:nvPr/>
          </p:nvCxnSpPr>
          <p:spPr>
            <a:xfrm>
              <a:off x="3857620" y="5572140"/>
              <a:ext cx="357190" cy="1588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Прямая соединительная линия 134"/>
            <p:cNvCxnSpPr/>
            <p:nvPr/>
          </p:nvCxnSpPr>
          <p:spPr>
            <a:xfrm rot="5400000">
              <a:off x="4142578" y="5572140"/>
              <a:ext cx="142876" cy="1588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Прямая соединительная линия 135"/>
            <p:cNvCxnSpPr/>
            <p:nvPr/>
          </p:nvCxnSpPr>
          <p:spPr>
            <a:xfrm rot="5400000">
              <a:off x="4143372" y="5572140"/>
              <a:ext cx="142876" cy="1588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Прямая соединительная линия 136"/>
            <p:cNvCxnSpPr/>
            <p:nvPr/>
          </p:nvCxnSpPr>
          <p:spPr>
            <a:xfrm rot="5400000">
              <a:off x="3786976" y="5571346"/>
              <a:ext cx="142876" cy="1588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8" name="Группа 27"/>
          <p:cNvGrpSpPr/>
          <p:nvPr/>
        </p:nvGrpSpPr>
        <p:grpSpPr>
          <a:xfrm>
            <a:off x="7171991" y="1812705"/>
            <a:ext cx="500066" cy="214314"/>
            <a:chOff x="3857620" y="5500702"/>
            <a:chExt cx="357984" cy="143670"/>
          </a:xfrm>
        </p:grpSpPr>
        <p:cxnSp>
          <p:nvCxnSpPr>
            <p:cNvPr id="139" name="Прямая соединительная линия 138"/>
            <p:cNvCxnSpPr/>
            <p:nvPr/>
          </p:nvCxnSpPr>
          <p:spPr>
            <a:xfrm>
              <a:off x="3857620" y="5572140"/>
              <a:ext cx="357190" cy="1588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Прямая соединительная линия 139"/>
            <p:cNvCxnSpPr/>
            <p:nvPr/>
          </p:nvCxnSpPr>
          <p:spPr>
            <a:xfrm rot="5400000">
              <a:off x="4142578" y="5572140"/>
              <a:ext cx="142876" cy="1588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Прямая соединительная линия 140"/>
            <p:cNvCxnSpPr/>
            <p:nvPr/>
          </p:nvCxnSpPr>
          <p:spPr>
            <a:xfrm rot="5400000">
              <a:off x="4143372" y="5572140"/>
              <a:ext cx="142876" cy="1588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Прямая соединительная линия 141"/>
            <p:cNvCxnSpPr/>
            <p:nvPr/>
          </p:nvCxnSpPr>
          <p:spPr>
            <a:xfrm rot="5400000">
              <a:off x="3786976" y="5571346"/>
              <a:ext cx="142876" cy="1588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4" name="Дуга 143"/>
          <p:cNvSpPr/>
          <p:nvPr/>
        </p:nvSpPr>
        <p:spPr>
          <a:xfrm flipV="1">
            <a:off x="6171859" y="1526953"/>
            <a:ext cx="1495824" cy="737534"/>
          </a:xfrm>
          <a:prstGeom prst="arc">
            <a:avLst>
              <a:gd name="adj1" fmla="val 10706606"/>
              <a:gd name="adj2" fmla="val 129720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00B050"/>
                </a:solidFill>
              </a:ln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5" name="TextBox 144"/>
          <p:cNvSpPr txBox="1"/>
          <p:nvPr/>
        </p:nvSpPr>
        <p:spPr>
          <a:xfrm>
            <a:off x="6793295" y="2302048"/>
            <a:ext cx="332122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53" name="Группа 42"/>
          <p:cNvGrpSpPr/>
          <p:nvPr/>
        </p:nvGrpSpPr>
        <p:grpSpPr>
          <a:xfrm>
            <a:off x="7668067" y="1812705"/>
            <a:ext cx="500066" cy="214314"/>
            <a:chOff x="3857620" y="5500702"/>
            <a:chExt cx="357984" cy="143670"/>
          </a:xfrm>
        </p:grpSpPr>
        <p:cxnSp>
          <p:nvCxnSpPr>
            <p:cNvPr id="154" name="Прямая соединительная линия 153"/>
            <p:cNvCxnSpPr/>
            <p:nvPr/>
          </p:nvCxnSpPr>
          <p:spPr>
            <a:xfrm>
              <a:off x="3857620" y="5572140"/>
              <a:ext cx="357190" cy="158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Прямая соединительная линия 154"/>
            <p:cNvCxnSpPr/>
            <p:nvPr/>
          </p:nvCxnSpPr>
          <p:spPr>
            <a:xfrm rot="5400000">
              <a:off x="4142578" y="5572140"/>
              <a:ext cx="142876" cy="158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Прямая соединительная линия 155"/>
            <p:cNvCxnSpPr/>
            <p:nvPr/>
          </p:nvCxnSpPr>
          <p:spPr>
            <a:xfrm rot="5400000">
              <a:off x="4143372" y="5572140"/>
              <a:ext cx="142876" cy="158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Прямая соединительная линия 156"/>
            <p:cNvCxnSpPr/>
            <p:nvPr/>
          </p:nvCxnSpPr>
          <p:spPr>
            <a:xfrm rot="5400000">
              <a:off x="3786976" y="5571346"/>
              <a:ext cx="142876" cy="158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8" name="Группа 42"/>
          <p:cNvGrpSpPr/>
          <p:nvPr/>
        </p:nvGrpSpPr>
        <p:grpSpPr>
          <a:xfrm>
            <a:off x="8161479" y="1812113"/>
            <a:ext cx="500066" cy="214314"/>
            <a:chOff x="3857620" y="5500702"/>
            <a:chExt cx="357984" cy="143670"/>
          </a:xfrm>
        </p:grpSpPr>
        <p:cxnSp>
          <p:nvCxnSpPr>
            <p:cNvPr id="159" name="Прямая соединительная линия 158"/>
            <p:cNvCxnSpPr/>
            <p:nvPr/>
          </p:nvCxnSpPr>
          <p:spPr>
            <a:xfrm>
              <a:off x="3857620" y="5572140"/>
              <a:ext cx="357190" cy="158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Прямая соединительная линия 159"/>
            <p:cNvCxnSpPr/>
            <p:nvPr/>
          </p:nvCxnSpPr>
          <p:spPr>
            <a:xfrm rot="5400000">
              <a:off x="4142578" y="5572140"/>
              <a:ext cx="142876" cy="158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Прямая соединительная линия 160"/>
            <p:cNvCxnSpPr/>
            <p:nvPr/>
          </p:nvCxnSpPr>
          <p:spPr>
            <a:xfrm rot="5400000">
              <a:off x="4143372" y="5572140"/>
              <a:ext cx="142876" cy="158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" name="Прямая соединительная линия 161"/>
            <p:cNvCxnSpPr/>
            <p:nvPr/>
          </p:nvCxnSpPr>
          <p:spPr>
            <a:xfrm rot="5400000">
              <a:off x="3786976" y="5571346"/>
              <a:ext cx="142876" cy="158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3" name="Группа 16"/>
          <p:cNvGrpSpPr/>
          <p:nvPr/>
        </p:nvGrpSpPr>
        <p:grpSpPr>
          <a:xfrm>
            <a:off x="6171859" y="1812705"/>
            <a:ext cx="500066" cy="214314"/>
            <a:chOff x="3857620" y="5500702"/>
            <a:chExt cx="357984" cy="143670"/>
          </a:xfrm>
        </p:grpSpPr>
        <p:cxnSp>
          <p:nvCxnSpPr>
            <p:cNvPr id="164" name="Прямая соединительная линия 163"/>
            <p:cNvCxnSpPr/>
            <p:nvPr/>
          </p:nvCxnSpPr>
          <p:spPr>
            <a:xfrm>
              <a:off x="3857620" y="5572140"/>
              <a:ext cx="357190" cy="1588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Прямая соединительная линия 164"/>
            <p:cNvCxnSpPr/>
            <p:nvPr/>
          </p:nvCxnSpPr>
          <p:spPr>
            <a:xfrm rot="5400000">
              <a:off x="4142578" y="5572140"/>
              <a:ext cx="142876" cy="1588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Прямая соединительная линия 165"/>
            <p:cNvCxnSpPr/>
            <p:nvPr/>
          </p:nvCxnSpPr>
          <p:spPr>
            <a:xfrm rot="5400000">
              <a:off x="4143372" y="5572140"/>
              <a:ext cx="142876" cy="1588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Прямая соединительная линия 166"/>
            <p:cNvCxnSpPr/>
            <p:nvPr/>
          </p:nvCxnSpPr>
          <p:spPr>
            <a:xfrm rot="5400000">
              <a:off x="3786976" y="5571346"/>
              <a:ext cx="142876" cy="1588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51692097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000"/>
                            </p:stCondLst>
                            <p:childTnLst>
                              <p:par>
                                <p:cTn id="8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000"/>
                            </p:stCondLst>
                            <p:childTnLst>
                              <p:par>
                                <p:cTn id="1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2000"/>
                            </p:stCondLst>
                            <p:childTnLst>
                              <p:par>
                                <p:cTn id="1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3000"/>
                            </p:stCondLst>
                            <p:childTnLst>
                              <p:par>
                                <p:cTn id="1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4000"/>
                            </p:stCondLst>
                            <p:childTnLst>
                              <p:par>
                                <p:cTn id="1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5000"/>
                            </p:stCondLst>
                            <p:childTnLst>
                              <p:par>
                                <p:cTn id="1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2" presetClass="entr" presetSubtype="1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" presetClass="entr" presetSubtype="4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4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4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22" presetClass="entr" presetSubtype="2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42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>
                      <p:stCondLst>
                        <p:cond delay="indefinite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1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2" fill="hold">
                      <p:stCondLst>
                        <p:cond delay="indefinite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6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1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22" presetClass="entr" presetSubtype="2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42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 animBg="1"/>
      <p:bldP spid="68" grpId="0" animBg="1"/>
      <p:bldP spid="69" grpId="0" animBg="1"/>
      <p:bldP spid="29" grpId="0" animBg="1"/>
      <p:bldP spid="31" grpId="0" animBg="1"/>
      <p:bldP spid="32" grpId="0" animBg="1"/>
      <p:bldP spid="34" grpId="0" animBg="1"/>
      <p:bldP spid="35" grpId="0" animBg="1"/>
      <p:bldP spid="36" grpId="0" animBg="1"/>
      <p:bldP spid="53" grpId="0" animBg="1"/>
      <p:bldP spid="54" grpId="0" animBg="1"/>
      <p:bldP spid="39" grpId="0" animBg="1"/>
      <p:bldP spid="50" grpId="0" animBg="1"/>
      <p:bldP spid="51" grpId="0" animBg="1"/>
      <p:bldP spid="52" grpId="0" animBg="1"/>
      <p:bldP spid="110" grpId="0" animBg="1"/>
      <p:bldP spid="111" grpId="0" animBg="1"/>
      <p:bldP spid="96" grpId="0" animBg="1"/>
      <p:bldP spid="107" grpId="0" animBg="1"/>
      <p:bldP spid="108" grpId="0" animBg="1"/>
      <p:bldP spid="109" grpId="0" animBg="1"/>
      <p:bldP spid="146" grpId="0" animBg="1"/>
      <p:bldP spid="147" grpId="0" animBg="1"/>
      <p:bldP spid="143" grpId="0" animBg="1"/>
      <p:bldP spid="132" grpId="0" animBg="1"/>
      <p:bldP spid="144" grpId="0" animBg="1"/>
      <p:bldP spid="14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Рисунок 73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33" name="Заголовок 1"/>
          <p:cNvSpPr txBox="1">
            <a:spLocks/>
          </p:cNvSpPr>
          <p:nvPr/>
        </p:nvSpPr>
        <p:spPr>
          <a:xfrm>
            <a:off x="0" y="-23911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uk-UA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Запиши</a:t>
            </a:r>
            <a:r>
              <a:rPr 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sz="2200" dirty="0">
                <a:latin typeface="Arial" panose="020B0604020202020204" pitchFamily="34" charset="0"/>
                <a:cs typeface="Arial" panose="020B0604020202020204" pitchFamily="34" charset="0"/>
              </a:rPr>
              <a:t>в клітинках наступні числа. На скільки кожне наступне число більше від попереднього?</a:t>
            </a: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Прямоугольник 27"/>
          <p:cNvSpPr/>
          <p:nvPr/>
        </p:nvSpPr>
        <p:spPr>
          <a:xfrm>
            <a:off x="6215152" y="1347829"/>
            <a:ext cx="1747402" cy="477943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4610948" y="1142662"/>
            <a:ext cx="1410067" cy="996686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1403648" y="1139785"/>
            <a:ext cx="1437740" cy="1000132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1876455" y="1224353"/>
            <a:ext cx="313020" cy="317802"/>
          </a:xfrm>
          <a:prstGeom prst="rect">
            <a:avLst/>
          </a:prstGeom>
          <a:ln w="19050">
            <a:solidFill>
              <a:srgbClr val="00B0F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</a:p>
        </p:txBody>
      </p:sp>
      <p:sp>
        <p:nvSpPr>
          <p:cNvPr id="34" name="Прямоугольник 33"/>
          <p:cNvSpPr/>
          <p:nvPr/>
        </p:nvSpPr>
        <p:spPr>
          <a:xfrm>
            <a:off x="2368353" y="1223897"/>
            <a:ext cx="313020" cy="318257"/>
          </a:xfrm>
          <a:prstGeom prst="rect">
            <a:avLst/>
          </a:prstGeom>
          <a:ln w="19050">
            <a:solidFill>
              <a:srgbClr val="00B0F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</a:p>
        </p:txBody>
      </p:sp>
      <p:sp>
        <p:nvSpPr>
          <p:cNvPr id="35" name="Прямоугольник 34"/>
          <p:cNvSpPr/>
          <p:nvPr/>
        </p:nvSpPr>
        <p:spPr>
          <a:xfrm>
            <a:off x="1876455" y="1685941"/>
            <a:ext cx="313020" cy="317802"/>
          </a:xfrm>
          <a:prstGeom prst="rect">
            <a:avLst/>
          </a:prstGeom>
          <a:ln w="19050">
            <a:solidFill>
              <a:srgbClr val="00B0F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2367504" y="1685941"/>
            <a:ext cx="313020" cy="317802"/>
          </a:xfrm>
          <a:prstGeom prst="rect">
            <a:avLst/>
          </a:prstGeom>
          <a:ln w="19050">
            <a:solidFill>
              <a:srgbClr val="00B0F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</a:p>
        </p:txBody>
      </p:sp>
      <p:sp>
        <p:nvSpPr>
          <p:cNvPr id="42" name="Прямоугольник 41"/>
          <p:cNvSpPr/>
          <p:nvPr/>
        </p:nvSpPr>
        <p:spPr>
          <a:xfrm>
            <a:off x="5067711" y="1224684"/>
            <a:ext cx="316816" cy="316746"/>
          </a:xfrm>
          <a:prstGeom prst="rect">
            <a:avLst/>
          </a:prstGeom>
          <a:ln w="19050">
            <a:solidFill>
              <a:srgbClr val="00B0F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</a:p>
        </p:txBody>
      </p:sp>
      <p:sp>
        <p:nvSpPr>
          <p:cNvPr id="43" name="Прямоугольник 42"/>
          <p:cNvSpPr/>
          <p:nvPr/>
        </p:nvSpPr>
        <p:spPr>
          <a:xfrm>
            <a:off x="5067468" y="1687671"/>
            <a:ext cx="327452" cy="312220"/>
          </a:xfrm>
          <a:prstGeom prst="rect">
            <a:avLst/>
          </a:prstGeom>
          <a:ln w="19050">
            <a:solidFill>
              <a:srgbClr val="00B0F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</a:p>
        </p:txBody>
      </p:sp>
      <p:sp>
        <p:nvSpPr>
          <p:cNvPr id="44" name="Прямоугольник 43"/>
          <p:cNvSpPr/>
          <p:nvPr/>
        </p:nvSpPr>
        <p:spPr>
          <a:xfrm>
            <a:off x="5553996" y="1687671"/>
            <a:ext cx="314774" cy="312220"/>
          </a:xfrm>
          <a:prstGeom prst="rect">
            <a:avLst/>
          </a:prstGeom>
          <a:ln w="19050">
            <a:solidFill>
              <a:srgbClr val="00B0F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</a:p>
        </p:txBody>
      </p:sp>
      <p:sp>
        <p:nvSpPr>
          <p:cNvPr id="45" name="Прямоугольник 44"/>
          <p:cNvSpPr/>
          <p:nvPr/>
        </p:nvSpPr>
        <p:spPr>
          <a:xfrm>
            <a:off x="6649589" y="1419760"/>
            <a:ext cx="313020" cy="317802"/>
          </a:xfrm>
          <a:prstGeom prst="rect">
            <a:avLst/>
          </a:prstGeom>
          <a:ln w="19050">
            <a:solidFill>
              <a:srgbClr val="00B0F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</a:p>
        </p:txBody>
      </p:sp>
      <p:sp>
        <p:nvSpPr>
          <p:cNvPr id="46" name="Прямоугольник 45"/>
          <p:cNvSpPr/>
          <p:nvPr/>
        </p:nvSpPr>
        <p:spPr>
          <a:xfrm>
            <a:off x="7074668" y="1419595"/>
            <a:ext cx="313020" cy="317802"/>
          </a:xfrm>
          <a:prstGeom prst="rect">
            <a:avLst/>
          </a:prstGeom>
          <a:ln w="19050">
            <a:solidFill>
              <a:srgbClr val="00B0F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</a:p>
        </p:txBody>
      </p:sp>
      <p:sp>
        <p:nvSpPr>
          <p:cNvPr id="47" name="Прямоугольник 46"/>
          <p:cNvSpPr/>
          <p:nvPr/>
        </p:nvSpPr>
        <p:spPr>
          <a:xfrm>
            <a:off x="7499340" y="1416101"/>
            <a:ext cx="313020" cy="317802"/>
          </a:xfrm>
          <a:prstGeom prst="rect">
            <a:avLst/>
          </a:prstGeom>
          <a:ln w="19050">
            <a:solidFill>
              <a:srgbClr val="00B0F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258504" y="1393493"/>
            <a:ext cx="321682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FF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459136" y="1221975"/>
            <a:ext cx="327334" cy="400110"/>
          </a:xfrm>
          <a:prstGeom prst="rect">
            <a:avLst/>
          </a:prstGeom>
          <a:ln w="19050">
            <a:solidFill>
              <a:srgbClr val="00B0F0"/>
            </a:solidFill>
          </a:ln>
        </p:spPr>
        <p:txBody>
          <a:bodyPr wrap="none">
            <a:spAutoFit/>
          </a:bodyPr>
          <a:lstStyle/>
          <a:p>
            <a:r>
              <a:rPr lang="uk-UA" sz="2000" b="1" dirty="0" smtClean="0">
                <a:solidFill>
                  <a:srgbClr val="FF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ru-RU" sz="2000" b="1" dirty="0">
              <a:solidFill>
                <a:srgbClr val="FF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2" name="Прямоугольник 51"/>
          <p:cNvSpPr/>
          <p:nvPr/>
        </p:nvSpPr>
        <p:spPr>
          <a:xfrm>
            <a:off x="1459135" y="1659674"/>
            <a:ext cx="327335" cy="400110"/>
          </a:xfrm>
          <a:prstGeom prst="rect">
            <a:avLst/>
          </a:prstGeom>
          <a:ln w="19050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rgbClr val="FF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sz="2000" b="1" dirty="0">
              <a:solidFill>
                <a:srgbClr val="FF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3" name="Прямоугольник 52"/>
          <p:cNvSpPr/>
          <p:nvPr/>
        </p:nvSpPr>
        <p:spPr>
          <a:xfrm>
            <a:off x="3030623" y="1147001"/>
            <a:ext cx="1407194" cy="992348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4" name="Прямоугольник 53"/>
          <p:cNvSpPr/>
          <p:nvPr/>
        </p:nvSpPr>
        <p:spPr>
          <a:xfrm>
            <a:off x="3474816" y="1223897"/>
            <a:ext cx="313020" cy="318257"/>
          </a:xfrm>
          <a:prstGeom prst="rect">
            <a:avLst/>
          </a:prstGeom>
          <a:ln w="19050">
            <a:solidFill>
              <a:srgbClr val="00B0F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</a:p>
        </p:txBody>
      </p:sp>
      <p:sp>
        <p:nvSpPr>
          <p:cNvPr id="55" name="Прямоугольник 54"/>
          <p:cNvSpPr/>
          <p:nvPr/>
        </p:nvSpPr>
        <p:spPr>
          <a:xfrm>
            <a:off x="3966505" y="1223897"/>
            <a:ext cx="313020" cy="318258"/>
          </a:xfrm>
          <a:prstGeom prst="rect">
            <a:avLst/>
          </a:prstGeom>
          <a:ln w="19050">
            <a:solidFill>
              <a:srgbClr val="00B0F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</a:p>
        </p:txBody>
      </p:sp>
      <p:sp>
        <p:nvSpPr>
          <p:cNvPr id="56" name="Прямоугольник 55"/>
          <p:cNvSpPr/>
          <p:nvPr/>
        </p:nvSpPr>
        <p:spPr>
          <a:xfrm>
            <a:off x="5555749" y="1220809"/>
            <a:ext cx="313020" cy="320621"/>
          </a:xfrm>
          <a:prstGeom prst="rect">
            <a:avLst/>
          </a:prstGeom>
          <a:ln w="19050">
            <a:solidFill>
              <a:srgbClr val="00B0F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7" name="Прямоугольник 56"/>
          <p:cNvSpPr/>
          <p:nvPr/>
        </p:nvSpPr>
        <p:spPr>
          <a:xfrm>
            <a:off x="3478022" y="1681886"/>
            <a:ext cx="313020" cy="321858"/>
          </a:xfrm>
          <a:prstGeom prst="rect">
            <a:avLst/>
          </a:prstGeom>
          <a:ln w="19050">
            <a:solidFill>
              <a:srgbClr val="00B0F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</a:p>
        </p:txBody>
      </p:sp>
      <p:sp>
        <p:nvSpPr>
          <p:cNvPr id="58" name="Прямоугольник 57"/>
          <p:cNvSpPr/>
          <p:nvPr/>
        </p:nvSpPr>
        <p:spPr>
          <a:xfrm>
            <a:off x="3957669" y="1681312"/>
            <a:ext cx="313020" cy="322432"/>
          </a:xfrm>
          <a:prstGeom prst="rect">
            <a:avLst/>
          </a:prstGeom>
          <a:ln w="19050">
            <a:solidFill>
              <a:srgbClr val="00B0F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3083797" y="1223339"/>
            <a:ext cx="33947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F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sz="2000" b="1" dirty="0">
              <a:solidFill>
                <a:srgbClr val="FF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2" name="Выгнутая вверх стрелка 81"/>
          <p:cNvSpPr/>
          <p:nvPr/>
        </p:nvSpPr>
        <p:spPr>
          <a:xfrm>
            <a:off x="3616550" y="2521608"/>
            <a:ext cx="1910900" cy="562452"/>
          </a:xfrm>
          <a:prstGeom prst="curvedDownArrow">
            <a:avLst/>
          </a:prstGeom>
          <a:solidFill>
            <a:srgbClr val="FF00FF"/>
          </a:solidFill>
          <a:ln>
            <a:solidFill>
              <a:srgbClr val="FF00FF"/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3" name="Прямоугольник 82"/>
          <p:cNvSpPr/>
          <p:nvPr/>
        </p:nvSpPr>
        <p:spPr>
          <a:xfrm>
            <a:off x="4231204" y="2161568"/>
            <a:ext cx="700836" cy="360040"/>
          </a:xfrm>
          <a:prstGeom prst="rect">
            <a:avLst/>
          </a:prstGeom>
          <a:noFill/>
          <a:ln>
            <a:noFill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rgbClr val="FF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+ 1</a:t>
            </a:r>
            <a:endParaRPr lang="ru-RU" sz="2400" dirty="0">
              <a:solidFill>
                <a:srgbClr val="FF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0" y="3364999"/>
            <a:ext cx="889248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dirty="0">
                <a:latin typeface="Arial" panose="020B0604020202020204" pitchFamily="34" charset="0"/>
                <a:cs typeface="Arial" panose="020B0604020202020204" pitchFamily="34" charset="0"/>
              </a:rPr>
              <a:t>Користуючись попередніми записами, знайди значення виразів.</a:t>
            </a: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6" name="Рисунок 85"/>
          <p:cNvPicPr/>
          <p:nvPr/>
        </p:nvPicPr>
        <p:blipFill rotWithShape="1">
          <a:blip r:embed="rId5" cstate="print"/>
          <a:srcRect t="4094" r="42893" b="26107"/>
          <a:stretch/>
        </p:blipFill>
        <p:spPr bwMode="auto">
          <a:xfrm>
            <a:off x="237654" y="3795886"/>
            <a:ext cx="3498215" cy="1136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7" name="Рисунок 86"/>
          <p:cNvPicPr/>
          <p:nvPr/>
        </p:nvPicPr>
        <p:blipFill rotWithShape="1">
          <a:blip r:embed="rId5" cstate="print"/>
          <a:srcRect t="4094" r="42893" b="26107"/>
          <a:stretch/>
        </p:blipFill>
        <p:spPr bwMode="auto">
          <a:xfrm>
            <a:off x="3738116" y="3795886"/>
            <a:ext cx="3498215" cy="1136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8" name="Рисунок 87"/>
          <p:cNvPicPr/>
          <p:nvPr/>
        </p:nvPicPr>
        <p:blipFill rotWithShape="1">
          <a:blip r:embed="rId5" cstate="print"/>
          <a:srcRect t="4094" r="73177" b="26107"/>
          <a:stretch/>
        </p:blipFill>
        <p:spPr bwMode="auto">
          <a:xfrm>
            <a:off x="7236296" y="3795886"/>
            <a:ext cx="1643074" cy="1136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9" name="TextBox 88"/>
          <p:cNvSpPr txBox="1"/>
          <p:nvPr/>
        </p:nvSpPr>
        <p:spPr>
          <a:xfrm>
            <a:off x="5172540" y="3881606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i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sz="2800" i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5167235" y="4366332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i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sz="2800" i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7128356" y="3893087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i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ru-RU" sz="2800" i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353348" y="3875652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569676" y="3900140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795622" y="3879552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5" name="TextBox 94"/>
          <p:cNvSpPr txBox="1"/>
          <p:nvPr/>
        </p:nvSpPr>
        <p:spPr>
          <a:xfrm>
            <a:off x="1006744" y="3900140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1230933" y="3881056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ru-RU" sz="2800" i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373954" y="4352705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576940" y="4371950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802582" y="4352705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1020886" y="4371950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1237688" y="4371950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2800" i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2324407" y="3892087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3" name="TextBox 102"/>
          <p:cNvSpPr txBox="1"/>
          <p:nvPr/>
        </p:nvSpPr>
        <p:spPr>
          <a:xfrm>
            <a:off x="2536856" y="3896153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2759412" y="3884156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5" name="TextBox 104"/>
          <p:cNvSpPr txBox="1"/>
          <p:nvPr/>
        </p:nvSpPr>
        <p:spPr>
          <a:xfrm>
            <a:off x="2971840" y="3890307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6" name="TextBox 105"/>
          <p:cNvSpPr txBox="1"/>
          <p:nvPr/>
        </p:nvSpPr>
        <p:spPr>
          <a:xfrm>
            <a:off x="2973748" y="4367219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3197121" y="3886837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endParaRPr lang="ru-RU" sz="2800" i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2315667" y="4366332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9" name="TextBox 108"/>
          <p:cNvSpPr txBox="1"/>
          <p:nvPr/>
        </p:nvSpPr>
        <p:spPr>
          <a:xfrm>
            <a:off x="2539103" y="4372159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2759412" y="4359508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1" name="TextBox 110"/>
          <p:cNvSpPr txBox="1"/>
          <p:nvPr/>
        </p:nvSpPr>
        <p:spPr>
          <a:xfrm>
            <a:off x="3198075" y="4366332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ru-RU" sz="2800" i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2" name="TextBox 111"/>
          <p:cNvSpPr txBox="1"/>
          <p:nvPr/>
        </p:nvSpPr>
        <p:spPr>
          <a:xfrm>
            <a:off x="4303196" y="3884185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4505652" y="3893690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4" name="TextBox 113"/>
          <p:cNvSpPr txBox="1"/>
          <p:nvPr/>
        </p:nvSpPr>
        <p:spPr>
          <a:xfrm>
            <a:off x="4732107" y="3886837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5" name="TextBox 114"/>
          <p:cNvSpPr txBox="1"/>
          <p:nvPr/>
        </p:nvSpPr>
        <p:spPr>
          <a:xfrm>
            <a:off x="4843917" y="3893575"/>
            <a:ext cx="4940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=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7" name="TextBox 116"/>
          <p:cNvSpPr txBox="1"/>
          <p:nvPr/>
        </p:nvSpPr>
        <p:spPr>
          <a:xfrm>
            <a:off x="4303067" y="4369819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8" name="TextBox 117"/>
          <p:cNvSpPr txBox="1"/>
          <p:nvPr/>
        </p:nvSpPr>
        <p:spPr>
          <a:xfrm>
            <a:off x="4503788" y="4366372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9" name="TextBox 118"/>
          <p:cNvSpPr txBox="1"/>
          <p:nvPr/>
        </p:nvSpPr>
        <p:spPr>
          <a:xfrm>
            <a:off x="4713998" y="4366332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0" name="TextBox 119"/>
          <p:cNvSpPr txBox="1"/>
          <p:nvPr/>
        </p:nvSpPr>
        <p:spPr>
          <a:xfrm>
            <a:off x="4850472" y="4371474"/>
            <a:ext cx="4940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=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6250295" y="3879552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6475835" y="3879622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4" name="TextBox 123"/>
          <p:cNvSpPr txBox="1"/>
          <p:nvPr/>
        </p:nvSpPr>
        <p:spPr>
          <a:xfrm>
            <a:off x="6682162" y="3886837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5" name="TextBox 124"/>
          <p:cNvSpPr txBox="1"/>
          <p:nvPr/>
        </p:nvSpPr>
        <p:spPr>
          <a:xfrm>
            <a:off x="6902035" y="3888988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3085712" y="1659674"/>
            <a:ext cx="33522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FF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2000" b="1" dirty="0">
              <a:solidFill>
                <a:srgbClr val="FF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4665419" y="1667082"/>
            <a:ext cx="3326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FF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ru-RU" sz="2000" b="1" dirty="0">
              <a:solidFill>
                <a:srgbClr val="FF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4665419" y="1217642"/>
            <a:ext cx="332889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FF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uk-UA" sz="2000" b="1" dirty="0" smtClean="0">
              <a:solidFill>
                <a:srgbClr val="FF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1" name="Прямоугольник 80"/>
          <p:cNvSpPr/>
          <p:nvPr/>
        </p:nvSpPr>
        <p:spPr>
          <a:xfrm>
            <a:off x="3491364" y="3084060"/>
            <a:ext cx="360556" cy="279778"/>
          </a:xfrm>
          <a:prstGeom prst="rect">
            <a:avLst/>
          </a:prstGeom>
          <a:solidFill>
            <a:schemeClr val="accent6"/>
          </a:solidFill>
          <a:ln>
            <a:solidFill>
              <a:srgbClr val="C00000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4" name="Прямоугольник 83"/>
          <p:cNvSpPr/>
          <p:nvPr/>
        </p:nvSpPr>
        <p:spPr>
          <a:xfrm>
            <a:off x="5220072" y="3084060"/>
            <a:ext cx="360556" cy="279778"/>
          </a:xfrm>
          <a:prstGeom prst="rect">
            <a:avLst/>
          </a:prstGeom>
          <a:solidFill>
            <a:schemeClr val="accent6"/>
          </a:solidFill>
          <a:ln>
            <a:solidFill>
              <a:srgbClr val="C00000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878987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>
                      <p:stCondLst>
                        <p:cond delay="indefinite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3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8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4" fill="hold">
                      <p:stCondLst>
                        <p:cond delay="indefinite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9" fill="hold">
                      <p:stCondLst>
                        <p:cond delay="indefinite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3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4" fill="hold">
                      <p:stCondLst>
                        <p:cond delay="indefinite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8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3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4" fill="hold">
                      <p:stCondLst>
                        <p:cond delay="indefinite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8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9" fill="hold">
                      <p:stCondLst>
                        <p:cond delay="indefinite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4" fill="hold">
                      <p:stCondLst>
                        <p:cond delay="indefinite"/>
                      </p:stCondLst>
                      <p:childTnLst>
                        <p:par>
                          <p:cTn id="255" fill="hold">
                            <p:stCondLst>
                              <p:cond delay="0"/>
                            </p:stCondLst>
                            <p:childTnLst>
                              <p:par>
                                <p:cTn id="2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8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9" fill="hold">
                      <p:stCondLst>
                        <p:cond delay="indefinite"/>
                      </p:stCondLst>
                      <p:childTnLst>
                        <p:par>
                          <p:cTn id="260" fill="hold">
                            <p:stCondLst>
                              <p:cond delay="0"/>
                            </p:stCondLst>
                            <p:childTnLst>
                              <p:par>
                                <p:cTn id="2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3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4" fill="hold">
                      <p:stCondLst>
                        <p:cond delay="indefinite"/>
                      </p:stCondLst>
                      <p:childTnLst>
                        <p:par>
                          <p:cTn id="265" fill="hold">
                            <p:stCondLst>
                              <p:cond delay="0"/>
                            </p:stCondLst>
                            <p:childTnLst>
                              <p:par>
                                <p:cTn id="2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8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9" fill="hold">
                      <p:stCondLst>
                        <p:cond delay="indefinite"/>
                      </p:stCondLst>
                      <p:childTnLst>
                        <p:par>
                          <p:cTn id="270" fill="hold">
                            <p:stCondLst>
                              <p:cond delay="0"/>
                            </p:stCondLst>
                            <p:childTnLst>
                              <p:par>
                                <p:cTn id="2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3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>
                      <p:stCondLst>
                        <p:cond delay="indefinite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8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9" fill="hold">
                      <p:stCondLst>
                        <p:cond delay="indefinite"/>
                      </p:stCondLst>
                      <p:childTnLst>
                        <p:par>
                          <p:cTn id="280" fill="hold">
                            <p:stCondLst>
                              <p:cond delay="0"/>
                            </p:stCondLst>
                            <p:childTnLst>
                              <p:par>
                                <p:cTn id="2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4" fill="hold">
                      <p:stCondLst>
                        <p:cond delay="indefinite"/>
                      </p:stCondLst>
                      <p:childTnLst>
                        <p:par>
                          <p:cTn id="285" fill="hold">
                            <p:stCondLst>
                              <p:cond delay="0"/>
                            </p:stCondLst>
                            <p:childTnLst>
                              <p:par>
                                <p:cTn id="2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8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9" fill="hold">
                      <p:stCondLst>
                        <p:cond delay="indefinite"/>
                      </p:stCondLst>
                      <p:childTnLst>
                        <p:par>
                          <p:cTn id="290" fill="hold">
                            <p:stCondLst>
                              <p:cond delay="0"/>
                            </p:stCondLst>
                            <p:childTnLst>
                              <p:par>
                                <p:cTn id="2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3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4" fill="hold">
                      <p:stCondLst>
                        <p:cond delay="indefinite"/>
                      </p:stCondLst>
                      <p:childTnLst>
                        <p:par>
                          <p:cTn id="295" fill="hold">
                            <p:stCondLst>
                              <p:cond delay="0"/>
                            </p:stCondLst>
                            <p:childTnLst>
                              <p:par>
                                <p:cTn id="2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8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9" fill="hold">
                      <p:stCondLst>
                        <p:cond delay="indefinite"/>
                      </p:stCondLst>
                      <p:childTnLst>
                        <p:par>
                          <p:cTn id="300" fill="hold">
                            <p:stCondLst>
                              <p:cond delay="0"/>
                            </p:stCondLst>
                            <p:childTnLst>
                              <p:par>
                                <p:cTn id="3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3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4" fill="hold">
                      <p:stCondLst>
                        <p:cond delay="indefinite"/>
                      </p:stCondLst>
                      <p:childTnLst>
                        <p:par>
                          <p:cTn id="305" fill="hold">
                            <p:stCondLst>
                              <p:cond delay="0"/>
                            </p:stCondLst>
                            <p:childTnLst>
                              <p:par>
                                <p:cTn id="3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8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9" fill="hold">
                      <p:stCondLst>
                        <p:cond delay="indefinite"/>
                      </p:stCondLst>
                      <p:childTnLst>
                        <p:par>
                          <p:cTn id="310" fill="hold">
                            <p:stCondLst>
                              <p:cond delay="0"/>
                            </p:stCondLst>
                            <p:childTnLst>
                              <p:par>
                                <p:cTn id="3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3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4" fill="hold">
                      <p:stCondLst>
                        <p:cond delay="indefinite"/>
                      </p:stCondLst>
                      <p:childTnLst>
                        <p:par>
                          <p:cTn id="315" fill="hold">
                            <p:stCondLst>
                              <p:cond delay="0"/>
                            </p:stCondLst>
                            <p:childTnLst>
                              <p:par>
                                <p:cTn id="3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8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9" fill="hold">
                      <p:stCondLst>
                        <p:cond delay="indefinite"/>
                      </p:stCondLst>
                      <p:childTnLst>
                        <p:par>
                          <p:cTn id="320" fill="hold">
                            <p:stCondLst>
                              <p:cond delay="0"/>
                            </p:stCondLst>
                            <p:childTnLst>
                              <p:par>
                                <p:cTn id="3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3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4" fill="hold">
                      <p:stCondLst>
                        <p:cond delay="indefinite"/>
                      </p:stCondLst>
                      <p:childTnLst>
                        <p:par>
                          <p:cTn id="325" fill="hold">
                            <p:stCondLst>
                              <p:cond delay="0"/>
                            </p:stCondLst>
                            <p:childTnLst>
                              <p:par>
                                <p:cTn id="3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8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9" fill="hold">
                      <p:stCondLst>
                        <p:cond delay="indefinite"/>
                      </p:stCondLst>
                      <p:childTnLst>
                        <p:par>
                          <p:cTn id="330" fill="hold">
                            <p:stCondLst>
                              <p:cond delay="0"/>
                            </p:stCondLst>
                            <p:childTnLst>
                              <p:par>
                                <p:cTn id="3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1" grpId="0" animBg="1"/>
      <p:bldP spid="32" grpId="0" animBg="1"/>
      <p:bldP spid="34" grpId="0" animBg="1"/>
      <p:bldP spid="35" grpId="0" animBg="1"/>
      <p:bldP spid="36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51" grpId="0" animBg="1"/>
      <p:bldP spid="2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80" grpId="0" animBg="1"/>
      <p:bldP spid="82" grpId="0" animBg="1"/>
      <p:bldP spid="83" grpId="0"/>
      <p:bldP spid="85" grpId="0"/>
      <p:bldP spid="89" grpId="0"/>
      <p:bldP spid="90" grpId="0"/>
      <p:bldP spid="91" grpId="0"/>
      <p:bldP spid="92" grpId="0"/>
      <p:bldP spid="93" grpId="0"/>
      <p:bldP spid="94" grpId="0"/>
      <p:bldP spid="95" grpId="0"/>
      <p:bldP spid="96" grpId="0"/>
      <p:bldP spid="97" grpId="0"/>
      <p:bldP spid="98" grpId="0"/>
      <p:bldP spid="99" grpId="0"/>
      <p:bldP spid="100" grpId="0"/>
      <p:bldP spid="101" grpId="0"/>
      <p:bldP spid="102" grpId="0"/>
      <p:bldP spid="103" grpId="0"/>
      <p:bldP spid="104" grpId="0"/>
      <p:bldP spid="105" grpId="0"/>
      <p:bldP spid="106" grpId="0"/>
      <p:bldP spid="107" grpId="0"/>
      <p:bldP spid="108" grpId="0"/>
      <p:bldP spid="109" grpId="0"/>
      <p:bldP spid="110" grpId="0"/>
      <p:bldP spid="111" grpId="0"/>
      <p:bldP spid="112" grpId="0"/>
      <p:bldP spid="113" grpId="0"/>
      <p:bldP spid="114" grpId="0"/>
      <p:bldP spid="115" grpId="0"/>
      <p:bldP spid="117" grpId="0"/>
      <p:bldP spid="118" grpId="0"/>
      <p:bldP spid="119" grpId="0"/>
      <p:bldP spid="120" grpId="0"/>
      <p:bldP spid="122" grpId="0"/>
      <p:bldP spid="123" grpId="0"/>
      <p:bldP spid="124" grpId="0"/>
      <p:bldP spid="125" grpId="0"/>
      <p:bldP spid="76" grpId="0" animBg="1"/>
      <p:bldP spid="77" grpId="0" animBg="1"/>
      <p:bldP spid="50" grpId="0" animBg="1"/>
      <p:bldP spid="81" grpId="0" animBg="1"/>
      <p:bldP spid="8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Рисунок 73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33" name="Заголовок 1"/>
          <p:cNvSpPr txBox="1">
            <a:spLocks/>
          </p:cNvSpPr>
          <p:nvPr/>
        </p:nvSpPr>
        <p:spPr>
          <a:xfrm>
            <a:off x="0" y="-23911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uk-UA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Запиши</a:t>
            </a:r>
            <a:r>
              <a:rPr 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sz="2200" dirty="0">
                <a:latin typeface="Arial" panose="020B0604020202020204" pitchFamily="34" charset="0"/>
                <a:cs typeface="Arial" panose="020B0604020202020204" pitchFamily="34" charset="0"/>
              </a:rPr>
              <a:t>в клітинках </a:t>
            </a:r>
            <a:r>
              <a:rPr 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попередні </a:t>
            </a:r>
            <a:r>
              <a:rPr lang="uk-UA" sz="2200" dirty="0">
                <a:latin typeface="Arial" panose="020B0604020202020204" pitchFamily="34" charset="0"/>
                <a:cs typeface="Arial" panose="020B0604020202020204" pitchFamily="34" charset="0"/>
              </a:rPr>
              <a:t>числа. На скільки кожне наступне число більше від попереднього?</a:t>
            </a: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Прямоугольник 28"/>
          <p:cNvSpPr/>
          <p:nvPr/>
        </p:nvSpPr>
        <p:spPr>
          <a:xfrm>
            <a:off x="4610947" y="1142662"/>
            <a:ext cx="2259547" cy="996686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1403648" y="1139785"/>
            <a:ext cx="1437740" cy="1000132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1534834" y="1224353"/>
            <a:ext cx="313020" cy="317802"/>
          </a:xfrm>
          <a:prstGeom prst="rect">
            <a:avLst/>
          </a:prstGeom>
          <a:ln w="19050">
            <a:solidFill>
              <a:srgbClr val="00B0F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2026732" y="1223897"/>
            <a:ext cx="313020" cy="318257"/>
          </a:xfrm>
          <a:prstGeom prst="rect">
            <a:avLst/>
          </a:prstGeom>
          <a:ln w="19050">
            <a:solidFill>
              <a:srgbClr val="00B0F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1534834" y="1685941"/>
            <a:ext cx="313020" cy="317802"/>
          </a:xfrm>
          <a:prstGeom prst="rect">
            <a:avLst/>
          </a:prstGeom>
          <a:ln w="19050">
            <a:solidFill>
              <a:srgbClr val="00B0F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2025883" y="1685941"/>
            <a:ext cx="313020" cy="317802"/>
          </a:xfrm>
          <a:prstGeom prst="rect">
            <a:avLst/>
          </a:prstGeom>
          <a:ln w="19050">
            <a:solidFill>
              <a:srgbClr val="00B0F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4716259" y="1224684"/>
            <a:ext cx="316816" cy="316746"/>
          </a:xfrm>
          <a:prstGeom prst="rect">
            <a:avLst/>
          </a:prstGeom>
          <a:ln w="19050">
            <a:solidFill>
              <a:srgbClr val="00B0F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Прямоугольник 42"/>
          <p:cNvSpPr/>
          <p:nvPr/>
        </p:nvSpPr>
        <p:spPr>
          <a:xfrm>
            <a:off x="4716016" y="1687671"/>
            <a:ext cx="327452" cy="312220"/>
          </a:xfrm>
          <a:prstGeom prst="rect">
            <a:avLst/>
          </a:prstGeom>
          <a:ln w="19050">
            <a:solidFill>
              <a:srgbClr val="00B0F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5202544" y="1687671"/>
            <a:ext cx="314774" cy="312220"/>
          </a:xfrm>
          <a:prstGeom prst="rect">
            <a:avLst/>
          </a:prstGeom>
          <a:ln w="19050">
            <a:solidFill>
              <a:srgbClr val="00B0F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Прямоугольник 44"/>
          <p:cNvSpPr/>
          <p:nvPr/>
        </p:nvSpPr>
        <p:spPr>
          <a:xfrm>
            <a:off x="5665101" y="1222218"/>
            <a:ext cx="313020" cy="317802"/>
          </a:xfrm>
          <a:prstGeom prst="rect">
            <a:avLst/>
          </a:prstGeom>
          <a:ln w="19050">
            <a:solidFill>
              <a:srgbClr val="00B0F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5660648" y="1684855"/>
            <a:ext cx="313020" cy="317802"/>
          </a:xfrm>
          <a:prstGeom prst="rect">
            <a:avLst/>
          </a:prstGeom>
          <a:ln w="19050">
            <a:solidFill>
              <a:srgbClr val="00B0F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</a:p>
        </p:txBody>
      </p:sp>
      <p:sp>
        <p:nvSpPr>
          <p:cNvPr id="47" name="Прямоугольник 46"/>
          <p:cNvSpPr/>
          <p:nvPr/>
        </p:nvSpPr>
        <p:spPr>
          <a:xfrm>
            <a:off x="6093168" y="1687671"/>
            <a:ext cx="313020" cy="317802"/>
          </a:xfrm>
          <a:prstGeom prst="rect">
            <a:avLst/>
          </a:prstGeom>
          <a:ln w="19050">
            <a:solidFill>
              <a:srgbClr val="00B0F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415612" y="1182638"/>
            <a:ext cx="327334" cy="400110"/>
          </a:xfrm>
          <a:prstGeom prst="rect">
            <a:avLst/>
          </a:prstGeom>
          <a:ln w="19050">
            <a:solidFill>
              <a:srgbClr val="00B0F0"/>
            </a:solidFill>
          </a:ln>
        </p:spPr>
        <p:txBody>
          <a:bodyPr wrap="none">
            <a:spAutoFit/>
          </a:bodyPr>
          <a:lstStyle/>
          <a:p>
            <a:r>
              <a:rPr lang="uk-UA" sz="20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ru-RU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2" name="Прямоугольник 51"/>
          <p:cNvSpPr/>
          <p:nvPr/>
        </p:nvSpPr>
        <p:spPr>
          <a:xfrm>
            <a:off x="2415612" y="1646374"/>
            <a:ext cx="327334" cy="400110"/>
          </a:xfrm>
          <a:prstGeom prst="rect">
            <a:avLst/>
          </a:prstGeom>
          <a:ln w="19050">
            <a:solidFill>
              <a:srgbClr val="00B0F0"/>
            </a:solidFill>
          </a:ln>
        </p:spPr>
        <p:txBody>
          <a:bodyPr wrap="none">
            <a:spAutoFit/>
          </a:bodyPr>
          <a:lstStyle/>
          <a:p>
            <a:r>
              <a:rPr lang="uk-UA" sz="20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3" name="Прямоугольник 52"/>
          <p:cNvSpPr/>
          <p:nvPr/>
        </p:nvSpPr>
        <p:spPr>
          <a:xfrm>
            <a:off x="3030623" y="1147001"/>
            <a:ext cx="1407194" cy="992348"/>
          </a:xfrm>
          <a:prstGeom prst="rect">
            <a:avLst/>
          </a:prstGeom>
          <a:solidFill>
            <a:schemeClr val="bg1"/>
          </a:solidFill>
          <a:ln w="190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4" name="Прямоугольник 53"/>
          <p:cNvSpPr/>
          <p:nvPr/>
        </p:nvSpPr>
        <p:spPr>
          <a:xfrm>
            <a:off x="3131840" y="1223897"/>
            <a:ext cx="313020" cy="318257"/>
          </a:xfrm>
          <a:prstGeom prst="rect">
            <a:avLst/>
          </a:prstGeom>
          <a:ln w="19050">
            <a:solidFill>
              <a:srgbClr val="00B0F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6" name="Прямоугольник 55"/>
          <p:cNvSpPr/>
          <p:nvPr/>
        </p:nvSpPr>
        <p:spPr>
          <a:xfrm>
            <a:off x="5204297" y="1220809"/>
            <a:ext cx="313020" cy="320621"/>
          </a:xfrm>
          <a:prstGeom prst="rect">
            <a:avLst/>
          </a:prstGeom>
          <a:ln w="19050">
            <a:solidFill>
              <a:srgbClr val="00B0F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7" name="Прямоугольник 56"/>
          <p:cNvSpPr/>
          <p:nvPr/>
        </p:nvSpPr>
        <p:spPr>
          <a:xfrm>
            <a:off x="3135046" y="1681886"/>
            <a:ext cx="313020" cy="321858"/>
          </a:xfrm>
          <a:prstGeom prst="rect">
            <a:avLst/>
          </a:prstGeom>
          <a:ln w="19050">
            <a:solidFill>
              <a:srgbClr val="00B0F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</a:p>
        </p:txBody>
      </p:sp>
      <p:sp>
        <p:nvSpPr>
          <p:cNvPr id="58" name="Прямоугольник 57"/>
          <p:cNvSpPr/>
          <p:nvPr/>
        </p:nvSpPr>
        <p:spPr>
          <a:xfrm>
            <a:off x="3614693" y="1681312"/>
            <a:ext cx="313020" cy="322432"/>
          </a:xfrm>
          <a:prstGeom prst="rect">
            <a:avLst/>
          </a:prstGeom>
          <a:ln w="19050">
            <a:solidFill>
              <a:srgbClr val="00B0F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3600150" y="1191334"/>
            <a:ext cx="31850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0" y="3364999"/>
            <a:ext cx="889248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200" dirty="0">
                <a:latin typeface="Arial" panose="020B0604020202020204" pitchFamily="34" charset="0"/>
                <a:cs typeface="Arial" panose="020B0604020202020204" pitchFamily="34" charset="0"/>
              </a:rPr>
              <a:t>Користуючись попередніми записами, знайди значення виразів.</a:t>
            </a: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6" name="Рисунок 85"/>
          <p:cNvPicPr/>
          <p:nvPr/>
        </p:nvPicPr>
        <p:blipFill rotWithShape="1">
          <a:blip r:embed="rId5" cstate="print"/>
          <a:srcRect t="4094" r="42893" b="26107"/>
          <a:stretch/>
        </p:blipFill>
        <p:spPr bwMode="auto">
          <a:xfrm>
            <a:off x="237654" y="3795886"/>
            <a:ext cx="3498215" cy="1136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7" name="Рисунок 86"/>
          <p:cNvPicPr/>
          <p:nvPr/>
        </p:nvPicPr>
        <p:blipFill rotWithShape="1">
          <a:blip r:embed="rId5" cstate="print"/>
          <a:srcRect t="4094" r="42893" b="26107"/>
          <a:stretch/>
        </p:blipFill>
        <p:spPr bwMode="auto">
          <a:xfrm>
            <a:off x="3738116" y="3795886"/>
            <a:ext cx="3498215" cy="1136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8" name="Рисунок 87"/>
          <p:cNvPicPr/>
          <p:nvPr/>
        </p:nvPicPr>
        <p:blipFill rotWithShape="1">
          <a:blip r:embed="rId5" cstate="print"/>
          <a:srcRect t="4094" r="73177" b="26107"/>
          <a:stretch/>
        </p:blipFill>
        <p:spPr bwMode="auto">
          <a:xfrm>
            <a:off x="7236296" y="3795886"/>
            <a:ext cx="1643074" cy="1136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9" name="TextBox 88"/>
          <p:cNvSpPr txBox="1"/>
          <p:nvPr/>
        </p:nvSpPr>
        <p:spPr>
          <a:xfrm>
            <a:off x="5172540" y="3881606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i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ru-RU" sz="2800" i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5167235" y="4366332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i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sz="2800" i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353348" y="3875652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590138" y="3861650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795622" y="3879552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5" name="TextBox 94"/>
          <p:cNvSpPr txBox="1"/>
          <p:nvPr/>
        </p:nvSpPr>
        <p:spPr>
          <a:xfrm>
            <a:off x="1006744" y="3900140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1230933" y="3881056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sz="2800" i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373954" y="4352705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597402" y="4333460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802582" y="4352705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1020886" y="4371950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1237688" y="4371950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sz="2800" i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2324407" y="3892087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3" name="TextBox 102"/>
          <p:cNvSpPr txBox="1"/>
          <p:nvPr/>
        </p:nvSpPr>
        <p:spPr>
          <a:xfrm>
            <a:off x="2536856" y="3896153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2759412" y="3884156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5" name="TextBox 104"/>
          <p:cNvSpPr txBox="1"/>
          <p:nvPr/>
        </p:nvSpPr>
        <p:spPr>
          <a:xfrm>
            <a:off x="2971840" y="3890307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6" name="TextBox 105"/>
          <p:cNvSpPr txBox="1"/>
          <p:nvPr/>
        </p:nvSpPr>
        <p:spPr>
          <a:xfrm>
            <a:off x="2973748" y="4367219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3197121" y="3886837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i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ru-RU" sz="2800" i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2315667" y="4366332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9" name="TextBox 108"/>
          <p:cNvSpPr txBox="1"/>
          <p:nvPr/>
        </p:nvSpPr>
        <p:spPr>
          <a:xfrm>
            <a:off x="2539103" y="4372159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2759412" y="4359508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1" name="TextBox 110"/>
          <p:cNvSpPr txBox="1"/>
          <p:nvPr/>
        </p:nvSpPr>
        <p:spPr>
          <a:xfrm>
            <a:off x="3198075" y="4366332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i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ru-RU" sz="2800" i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2" name="TextBox 111"/>
          <p:cNvSpPr txBox="1"/>
          <p:nvPr/>
        </p:nvSpPr>
        <p:spPr>
          <a:xfrm>
            <a:off x="4303196" y="3884185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4505652" y="3893690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4" name="TextBox 113"/>
          <p:cNvSpPr txBox="1"/>
          <p:nvPr/>
        </p:nvSpPr>
        <p:spPr>
          <a:xfrm>
            <a:off x="4732107" y="3886837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5" name="TextBox 114"/>
          <p:cNvSpPr txBox="1"/>
          <p:nvPr/>
        </p:nvSpPr>
        <p:spPr>
          <a:xfrm>
            <a:off x="4843917" y="3893575"/>
            <a:ext cx="4940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=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7" name="TextBox 116"/>
          <p:cNvSpPr txBox="1"/>
          <p:nvPr/>
        </p:nvSpPr>
        <p:spPr>
          <a:xfrm>
            <a:off x="4303067" y="4369819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8" name="TextBox 117"/>
          <p:cNvSpPr txBox="1"/>
          <p:nvPr/>
        </p:nvSpPr>
        <p:spPr>
          <a:xfrm>
            <a:off x="4503788" y="4366372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9" name="TextBox 118"/>
          <p:cNvSpPr txBox="1"/>
          <p:nvPr/>
        </p:nvSpPr>
        <p:spPr>
          <a:xfrm>
            <a:off x="4713998" y="4366332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0" name="TextBox 119"/>
          <p:cNvSpPr txBox="1"/>
          <p:nvPr/>
        </p:nvSpPr>
        <p:spPr>
          <a:xfrm>
            <a:off x="4850472" y="4371474"/>
            <a:ext cx="4940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=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3995878" y="1646374"/>
            <a:ext cx="327731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ru-RU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6458324" y="1646374"/>
            <a:ext cx="35402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6069871" y="1196610"/>
            <a:ext cx="35443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uk-UA" sz="2000" b="1" dirty="0" smtClean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9" name="Выгнутая вверх стрелка 78"/>
          <p:cNvSpPr/>
          <p:nvPr/>
        </p:nvSpPr>
        <p:spPr>
          <a:xfrm flipH="1">
            <a:off x="3484079" y="2521608"/>
            <a:ext cx="1910900" cy="562452"/>
          </a:xfrm>
          <a:prstGeom prst="curvedDown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6" name="Прямоугольник 115"/>
          <p:cNvSpPr/>
          <p:nvPr/>
        </p:nvSpPr>
        <p:spPr>
          <a:xfrm>
            <a:off x="4164758" y="2161568"/>
            <a:ext cx="695274" cy="360040"/>
          </a:xfrm>
          <a:prstGeom prst="rect">
            <a:avLst/>
          </a:prstGeom>
          <a:noFill/>
          <a:ln>
            <a:noFill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– 1</a:t>
            </a:r>
            <a:endParaRPr lang="ru-RU" sz="2400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1" name="Прямоугольник 120"/>
          <p:cNvSpPr/>
          <p:nvPr/>
        </p:nvSpPr>
        <p:spPr>
          <a:xfrm>
            <a:off x="5147548" y="3084060"/>
            <a:ext cx="360556" cy="279778"/>
          </a:xfrm>
          <a:prstGeom prst="rect">
            <a:avLst/>
          </a:prstGeom>
          <a:solidFill>
            <a:schemeClr val="accent6"/>
          </a:solidFill>
          <a:ln>
            <a:solidFill>
              <a:srgbClr val="C00000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8" name="Прямоугольник 77"/>
          <p:cNvSpPr/>
          <p:nvPr/>
        </p:nvSpPr>
        <p:spPr>
          <a:xfrm>
            <a:off x="3419872" y="3084060"/>
            <a:ext cx="360556" cy="279778"/>
          </a:xfrm>
          <a:prstGeom prst="rect">
            <a:avLst/>
          </a:prstGeom>
          <a:solidFill>
            <a:schemeClr val="accent6"/>
          </a:solidFill>
          <a:ln>
            <a:solidFill>
              <a:srgbClr val="C00000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39328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8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>
                      <p:stCondLst>
                        <p:cond delay="indefinite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8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3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8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4" fill="hold">
                      <p:stCondLst>
                        <p:cond delay="indefinite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8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9" fill="hold">
                      <p:stCondLst>
                        <p:cond delay="indefinite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4" fill="hold">
                      <p:stCondLst>
                        <p:cond delay="indefinite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8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3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4" fill="hold">
                      <p:stCondLst>
                        <p:cond delay="indefinite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8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9" fill="hold">
                      <p:stCondLst>
                        <p:cond delay="indefinite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4" fill="hold">
                      <p:stCondLst>
                        <p:cond delay="indefinite"/>
                      </p:stCondLst>
                      <p:childTnLst>
                        <p:par>
                          <p:cTn id="255" fill="hold">
                            <p:stCondLst>
                              <p:cond delay="0"/>
                            </p:stCondLst>
                            <p:childTnLst>
                              <p:par>
                                <p:cTn id="2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8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9" fill="hold">
                      <p:stCondLst>
                        <p:cond delay="indefinite"/>
                      </p:stCondLst>
                      <p:childTnLst>
                        <p:par>
                          <p:cTn id="260" fill="hold">
                            <p:stCondLst>
                              <p:cond delay="0"/>
                            </p:stCondLst>
                            <p:childTnLst>
                              <p:par>
                                <p:cTn id="2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4" fill="hold">
                      <p:stCondLst>
                        <p:cond delay="indefinite"/>
                      </p:stCondLst>
                      <p:childTnLst>
                        <p:par>
                          <p:cTn id="265" fill="hold">
                            <p:stCondLst>
                              <p:cond delay="0"/>
                            </p:stCondLst>
                            <p:childTnLst>
                              <p:par>
                                <p:cTn id="2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8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9" fill="hold">
                      <p:stCondLst>
                        <p:cond delay="indefinite"/>
                      </p:stCondLst>
                      <p:childTnLst>
                        <p:par>
                          <p:cTn id="270" fill="hold">
                            <p:stCondLst>
                              <p:cond delay="0"/>
                            </p:stCondLst>
                            <p:childTnLst>
                              <p:par>
                                <p:cTn id="2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>
                      <p:stCondLst>
                        <p:cond delay="indefinite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9" fill="hold">
                      <p:stCondLst>
                        <p:cond delay="indefinite"/>
                      </p:stCondLst>
                      <p:childTnLst>
                        <p:par>
                          <p:cTn id="280" fill="hold">
                            <p:stCondLst>
                              <p:cond delay="0"/>
                            </p:stCondLst>
                            <p:childTnLst>
                              <p:par>
                                <p:cTn id="2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3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4" fill="hold">
                      <p:stCondLst>
                        <p:cond delay="indefinite"/>
                      </p:stCondLst>
                      <p:childTnLst>
                        <p:par>
                          <p:cTn id="285" fill="hold">
                            <p:stCondLst>
                              <p:cond delay="0"/>
                            </p:stCondLst>
                            <p:childTnLst>
                              <p:par>
                                <p:cTn id="2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8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9" fill="hold">
                      <p:stCondLst>
                        <p:cond delay="indefinite"/>
                      </p:stCondLst>
                      <p:childTnLst>
                        <p:par>
                          <p:cTn id="290" fill="hold">
                            <p:stCondLst>
                              <p:cond delay="0"/>
                            </p:stCondLst>
                            <p:childTnLst>
                              <p:par>
                                <p:cTn id="2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3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4" fill="hold">
                      <p:stCondLst>
                        <p:cond delay="indefinite"/>
                      </p:stCondLst>
                      <p:childTnLst>
                        <p:par>
                          <p:cTn id="295" fill="hold">
                            <p:stCondLst>
                              <p:cond delay="0"/>
                            </p:stCondLst>
                            <p:childTnLst>
                              <p:par>
                                <p:cTn id="2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8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9" fill="hold">
                      <p:stCondLst>
                        <p:cond delay="indefinite"/>
                      </p:stCondLst>
                      <p:childTnLst>
                        <p:par>
                          <p:cTn id="300" fill="hold">
                            <p:stCondLst>
                              <p:cond delay="0"/>
                            </p:stCondLst>
                            <p:childTnLst>
                              <p:par>
                                <p:cTn id="3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1" grpId="0" animBg="1"/>
      <p:bldP spid="32" grpId="0" animBg="1"/>
      <p:bldP spid="34" grpId="0" animBg="1"/>
      <p:bldP spid="35" grpId="0" animBg="1"/>
      <p:bldP spid="36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2" grpId="0" animBg="1"/>
      <p:bldP spid="52" grpId="0" animBg="1"/>
      <p:bldP spid="53" grpId="0" animBg="1"/>
      <p:bldP spid="54" grpId="0" animBg="1"/>
      <p:bldP spid="56" grpId="0" animBg="1"/>
      <p:bldP spid="57" grpId="0" animBg="1"/>
      <p:bldP spid="58" grpId="0" animBg="1"/>
      <p:bldP spid="80" grpId="0" animBg="1"/>
      <p:bldP spid="85" grpId="0"/>
      <p:bldP spid="89" grpId="0"/>
      <p:bldP spid="90" grpId="0"/>
      <p:bldP spid="92" grpId="0"/>
      <p:bldP spid="93" grpId="0"/>
      <p:bldP spid="94" grpId="0"/>
      <p:bldP spid="95" grpId="0"/>
      <p:bldP spid="96" grpId="0"/>
      <p:bldP spid="97" grpId="0"/>
      <p:bldP spid="98" grpId="0"/>
      <p:bldP spid="99" grpId="0"/>
      <p:bldP spid="100" grpId="0"/>
      <p:bldP spid="101" grpId="0"/>
      <p:bldP spid="102" grpId="0"/>
      <p:bldP spid="103" grpId="0"/>
      <p:bldP spid="104" grpId="0"/>
      <p:bldP spid="105" grpId="0"/>
      <p:bldP spid="106" grpId="0"/>
      <p:bldP spid="107" grpId="0"/>
      <p:bldP spid="108" grpId="0"/>
      <p:bldP spid="109" grpId="0"/>
      <p:bldP spid="110" grpId="0"/>
      <p:bldP spid="111" grpId="0"/>
      <p:bldP spid="112" grpId="0"/>
      <p:bldP spid="113" grpId="0"/>
      <p:bldP spid="114" grpId="0"/>
      <p:bldP spid="115" grpId="0"/>
      <p:bldP spid="117" grpId="0"/>
      <p:bldP spid="118" grpId="0"/>
      <p:bldP spid="119" grpId="0"/>
      <p:bldP spid="120" grpId="0"/>
      <p:bldP spid="76" grpId="0" animBg="1"/>
      <p:bldP spid="77" grpId="0" animBg="1"/>
      <p:bldP spid="50" grpId="0" animBg="1"/>
      <p:bldP spid="79" grpId="0" animBg="1"/>
      <p:bldP spid="116" grpId="0"/>
      <p:bldP spid="121" grpId="0" animBg="1"/>
      <p:bldP spid="7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4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33" name="Заголовок 1"/>
          <p:cNvSpPr txBox="1">
            <a:spLocks/>
          </p:cNvSpPr>
          <p:nvPr/>
        </p:nvSpPr>
        <p:spPr>
          <a:xfrm>
            <a:off x="0" y="-18977"/>
            <a:ext cx="8229600" cy="77872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Замалюй </a:t>
            </a:r>
            <a:r>
              <a:rPr lang="uk-UA" sz="2200" dirty="0">
                <a:latin typeface="Arial" panose="020B0604020202020204" pitchFamily="34" charset="0"/>
                <a:cs typeface="Arial" panose="020B0604020202020204" pitchFamily="34" charset="0"/>
              </a:rPr>
              <a:t>вирази, які показують </a:t>
            </a:r>
            <a:r>
              <a:rPr 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склад </a:t>
            </a:r>
            <a:r>
              <a:rPr lang="uk-UA" sz="2200" dirty="0">
                <a:latin typeface="Arial" panose="020B0604020202020204" pitchFamily="34" charset="0"/>
                <a:cs typeface="Arial" panose="020B0604020202020204" pitchFamily="34" charset="0"/>
              </a:rPr>
              <a:t>числа 8.</a:t>
            </a: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49326892"/>
              </p:ext>
            </p:extLst>
          </p:nvPr>
        </p:nvGraphicFramePr>
        <p:xfrm>
          <a:off x="733598" y="1203598"/>
          <a:ext cx="7676804" cy="36678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Image" r:id="rId6" imgW="11428560" imgH="5460120" progId="Photoshop.Image.12">
                  <p:embed/>
                </p:oleObj>
              </mc:Choice>
              <mc:Fallback>
                <p:oleObj name="Image" r:id="rId6" imgW="11428560" imgH="5460120" progId="Photoshop.Image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33598" y="1203598"/>
                        <a:ext cx="7676804" cy="366780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4298767"/>
              </p:ext>
            </p:extLst>
          </p:nvPr>
        </p:nvGraphicFramePr>
        <p:xfrm>
          <a:off x="728524" y="1203599"/>
          <a:ext cx="7676803" cy="36678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" name="Image" r:id="rId8" imgW="11428560" imgH="5460120" progId="Photoshop.Image.12">
                  <p:embed/>
                </p:oleObj>
              </mc:Choice>
              <mc:Fallback>
                <p:oleObj name="Image" r:id="rId8" imgW="11428560" imgH="5460120" progId="Photoshop.Image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728524" y="1203599"/>
                        <a:ext cx="7676803" cy="366780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4235414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771</TotalTime>
  <Words>392</Words>
  <Application>Microsoft Office PowerPoint</Application>
  <PresentationFormat>Экран (16:9)</PresentationFormat>
  <Paragraphs>234</Paragraphs>
  <Slides>8</Slides>
  <Notes>7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Arial</vt:lpstr>
      <vt:lpstr>Calibri</vt:lpstr>
      <vt:lpstr>Тема Office</vt:lpstr>
      <vt:lpstr>Image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Masha</dc:creator>
  <cp:lastModifiedBy>K77</cp:lastModifiedBy>
  <cp:revision>88</cp:revision>
  <dcterms:created xsi:type="dcterms:W3CDTF">2017-08-14T11:51:21Z</dcterms:created>
  <dcterms:modified xsi:type="dcterms:W3CDTF">2018-08-17T18:17:34Z</dcterms:modified>
</cp:coreProperties>
</file>