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4" r:id="rId3"/>
    <p:sldId id="275" r:id="rId4"/>
    <p:sldId id="277" r:id="rId5"/>
    <p:sldId id="276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5" d="100"/>
          <a:sy n="85" d="100"/>
        </p:scale>
        <p:origin x="-840" y="-108"/>
      </p:cViewPr>
      <p:guideLst>
        <p:guide orient="horz" pos="1801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3.png"/><Relationship Id="rId7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2.png"/><Relationship Id="rId7" Type="http://schemas.openxmlformats.org/officeDocument/2006/relationships/image" Target="../media/image58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3.png"/><Relationship Id="rId9" Type="http://schemas.openxmlformats.org/officeDocument/2006/relationships/image" Target="../media/image5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52450"/>
            <a:ext cx="9144000" cy="15061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/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Порівнюємо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групи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об’єктів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за </a:t>
            </a:r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кількістю</a:t>
            </a:r>
            <a:endParaRPr lang="ru-RU" sz="4000" dirty="0">
              <a:latin typeface="Arial" pitchFamily="34" charset="0"/>
              <a:cs typeface="Arial" pitchFamily="34" charset="0"/>
            </a:endParaRPr>
          </a:p>
          <a:p>
            <a:pPr marL="3175"/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cs typeface="Arabic Typesetting" pitchFamily="66" charset="-78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Содержимое 4"/>
          <p:cNvSpPr txBox="1">
            <a:spLocks/>
          </p:cNvSpPr>
          <p:nvPr/>
        </p:nvSpPr>
        <p:spPr>
          <a:xfrm>
            <a:off x="0" y="-20540"/>
            <a:ext cx="6934200" cy="785812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abic Typesetting" pitchFamily="66" charset="-78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Покладіть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на 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парту 5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кружків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і 3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чотирикутники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. </a:t>
            </a:r>
          </a:p>
        </p:txBody>
      </p:sp>
      <p:sp>
        <p:nvSpPr>
          <p:cNvPr id="40" name="Овал 39"/>
          <p:cNvSpPr/>
          <p:nvPr/>
        </p:nvSpPr>
        <p:spPr>
          <a:xfrm>
            <a:off x="533400" y="1733550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1462088" y="1733550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2390775" y="1733550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3319463" y="1733550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4248150" y="1733550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cs typeface="Arabic Typesetting" pitchFamily="66" charset="-78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510213" y="1804988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Arabic Typesetting" pitchFamily="66" charset="-78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438900" y="1804988"/>
            <a:ext cx="785813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Arabic Typesetting" pitchFamily="66" charset="-78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7367588" y="1804988"/>
            <a:ext cx="785812" cy="714375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Arabic Typesetting" pitchFamily="66" charset="-78"/>
            </a:endParaRPr>
          </a:p>
        </p:txBody>
      </p:sp>
      <p:sp>
        <p:nvSpPr>
          <p:cNvPr id="48" name="Содержимое 4"/>
          <p:cNvSpPr txBox="1">
            <a:spLocks/>
          </p:cNvSpPr>
          <p:nvPr/>
        </p:nvSpPr>
        <p:spPr>
          <a:xfrm>
            <a:off x="35496" y="-45773"/>
            <a:ext cx="8229600" cy="78581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Autofit/>
          </a:bodyPr>
          <a:lstStyle/>
          <a:p>
            <a:pPr marL="3175" indent="-3175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endParaRPr lang="ru-RU" sz="2200" dirty="0" smtClean="0">
              <a:latin typeface="Arial" pitchFamily="34" charset="0"/>
              <a:cs typeface="Arial" pitchFamily="34" charset="0"/>
            </a:endParaRPr>
          </a:p>
          <a:p>
            <a:pPr marL="3175" indent="-3175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Скільки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itchFamily="34" charset="0"/>
              </a:rPr>
              <a:t>? 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2706029" y="372268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>
                <a:cs typeface="Arabic Typesetting" pitchFamily="66" charset="-78"/>
              </a:rPr>
              <a:t>5</a:t>
            </a:r>
            <a:endParaRPr lang="ru-RU" altLang="uk-UA">
              <a:cs typeface="Arabic Typesetting" pitchFamily="66" charset="-78"/>
            </a:endParaRP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6420555" y="371145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>
                <a:cs typeface="Arabic Typesetting" pitchFamily="66" charset="-78"/>
              </a:rPr>
              <a:t>3</a:t>
            </a:r>
            <a:endParaRPr lang="ru-RU" altLang="uk-UA">
              <a:cs typeface="Arabic Typesetting" pitchFamily="66" charset="-78"/>
            </a:endParaRPr>
          </a:p>
        </p:txBody>
      </p:sp>
      <p:sp>
        <p:nvSpPr>
          <p:cNvPr id="51" name="Содержимое 4"/>
          <p:cNvSpPr txBox="1">
            <a:spLocks/>
          </p:cNvSpPr>
          <p:nvPr/>
        </p:nvSpPr>
        <p:spPr>
          <a:xfrm>
            <a:off x="35496" y="267494"/>
            <a:ext cx="8229600" cy="5000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Складіть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пари. </a:t>
            </a:r>
          </a:p>
        </p:txBody>
      </p:sp>
      <p:sp>
        <p:nvSpPr>
          <p:cNvPr id="52" name="Содержимое 4"/>
          <p:cNvSpPr txBox="1">
            <a:spLocks/>
          </p:cNvSpPr>
          <p:nvPr/>
        </p:nvSpPr>
        <p:spPr>
          <a:xfrm>
            <a:off x="61913" y="-92546"/>
            <a:ext cx="8229600" cy="1071563"/>
          </a:xfrm>
          <a:prstGeom prst="rect">
            <a:avLst/>
          </a:prstGeom>
          <a:noFill/>
          <a:ln>
            <a:noFill/>
          </a:ln>
        </p:spPr>
        <p:txBody>
          <a:bodyPr lIns="54864" tIns="91440"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abic Typesetting" pitchFamily="66" charset="-7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Ці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числа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не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</a:b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з числами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знаком: «=»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або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«≠». </a:t>
            </a:r>
          </a:p>
        </p:txBody>
      </p:sp>
      <p:sp>
        <p:nvSpPr>
          <p:cNvPr id="53" name="Не равно 52"/>
          <p:cNvSpPr/>
          <p:nvPr/>
        </p:nvSpPr>
        <p:spPr>
          <a:xfrm>
            <a:off x="4349055" y="3922713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cs typeface="Arabic Typesetting" pitchFamily="66" charset="-78"/>
            </a:endParaRPr>
          </a:p>
        </p:txBody>
      </p:sp>
      <p:sp>
        <p:nvSpPr>
          <p:cNvPr id="54" name="Содержимое 4"/>
          <p:cNvSpPr txBox="1">
            <a:spLocks/>
          </p:cNvSpPr>
          <p:nvPr/>
        </p:nvSpPr>
        <p:spPr>
          <a:xfrm>
            <a:off x="35496" y="271487"/>
            <a:ext cx="8229600" cy="5000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3175" indent="7938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Які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фігури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залишилися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без пари? </a:t>
            </a:r>
          </a:p>
        </p:txBody>
      </p:sp>
      <p:sp>
        <p:nvSpPr>
          <p:cNvPr id="55" name="Овал 54"/>
          <p:cNvSpPr/>
          <p:nvPr/>
        </p:nvSpPr>
        <p:spPr>
          <a:xfrm>
            <a:off x="3275856" y="1485900"/>
            <a:ext cx="1930449" cy="12811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cs typeface="Arabic Typesetting" pitchFamily="66" charset="-78"/>
            </a:endParaRPr>
          </a:p>
        </p:txBody>
      </p:sp>
      <p:sp>
        <p:nvSpPr>
          <p:cNvPr id="56" name="Содержимое 4"/>
          <p:cNvSpPr txBox="1">
            <a:spLocks/>
          </p:cNvSpPr>
          <p:nvPr/>
        </p:nvSpPr>
        <p:spPr>
          <a:xfrm>
            <a:off x="35496" y="267494"/>
            <a:ext cx="8229600" cy="536575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Яке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більше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? </a:t>
            </a:r>
          </a:p>
        </p:txBody>
      </p:sp>
      <p:sp>
        <p:nvSpPr>
          <p:cNvPr id="57" name="Содержимое 4"/>
          <p:cNvSpPr txBox="1">
            <a:spLocks/>
          </p:cNvSpPr>
          <p:nvPr/>
        </p:nvSpPr>
        <p:spPr>
          <a:xfrm>
            <a:off x="36358" y="249387"/>
            <a:ext cx="8229600" cy="738187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3175" indent="-3175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Яких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фігур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не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вистачило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для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складання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 пар? </a:t>
            </a:r>
          </a:p>
        </p:txBody>
      </p:sp>
      <p:sp>
        <p:nvSpPr>
          <p:cNvPr id="59" name="Содержимое 4"/>
          <p:cNvSpPr txBox="1">
            <a:spLocks/>
          </p:cNvSpPr>
          <p:nvPr/>
        </p:nvSpPr>
        <p:spPr>
          <a:xfrm>
            <a:off x="35496" y="259928"/>
            <a:ext cx="8229600" cy="655638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Яке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менше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abic Typesetting" pitchFamily="66" charset="-78"/>
              </a:rPr>
              <a:t>?</a:t>
            </a:r>
          </a:p>
        </p:txBody>
      </p:sp>
      <p:sp>
        <p:nvSpPr>
          <p:cNvPr id="25" name="Содержимое 4"/>
          <p:cNvSpPr txBox="1">
            <a:spLocks/>
          </p:cNvSpPr>
          <p:nvPr/>
        </p:nvSpPr>
        <p:spPr>
          <a:xfrm>
            <a:off x="34168" y="276614"/>
            <a:ext cx="8570280" cy="1143008"/>
          </a:xfrm>
          <a:prstGeom prst="rect">
            <a:avLst/>
          </a:prstGeom>
          <a:noFill/>
          <a:ln>
            <a:noFill/>
          </a:ln>
        </p:spPr>
        <p:txBody>
          <a:bodyPr vert="horz" lIns="54864" tIns="91440" rtlCol="0">
            <a:normAutofit/>
          </a:bodyPr>
          <a:lstStyle/>
          <a:p>
            <a:pPr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фігурами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картки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 числами. </a:t>
            </a:r>
          </a:p>
        </p:txBody>
      </p:sp>
    </p:spTree>
    <p:extLst>
      <p:ext uri="{BB962C8B-B14F-4D97-AF65-F5344CB8AC3E}">
        <p14:creationId xmlns:p14="http://schemas.microsoft.com/office/powerpoint/2010/main" val="4056853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1.853E-8 C 0.04357 0.07103 0.08819 0.14237 -0.00261 0.17017 C -0.09341 0.19827 -0.45521 0.1677 -0.54549 0.16677 " pathEditMode="relative" rAng="0" ptsTypes="aaA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78" y="99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853E-8 C 0.0441 0.07103 0.08819 0.14237 -0.00174 0.17017 C -0.09149 0.19827 -0.44931 0.1677 -0.53872 0.16677 " pathEditMode="relative" rAng="0" ptsTypes="aaA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35" y="99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1.853E-8 C 0.04462 0.07103 0.0882 0.14237 -0.00069 0.17017 C -0.08958 0.19827 -0.44358 0.1677 -0.53194 0.16677 " pathEditMode="relative" rAng="0" ptsTypes="aaA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92" y="99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/>
      <p:bldP spid="48" grpId="1"/>
      <p:bldP spid="49" grpId="0" animBg="1"/>
      <p:bldP spid="49" grpId="1" animBg="1"/>
      <p:bldP spid="50" grpId="0" animBg="1"/>
      <p:bldP spid="50" grpId="1" animBg="1"/>
      <p:bldP spid="51" grpId="0" build="allAtOnce"/>
      <p:bldP spid="52" grpId="0"/>
      <p:bldP spid="52" grpId="1"/>
      <p:bldP spid="54" grpId="0"/>
      <p:bldP spid="54" grpId="1"/>
      <p:bldP spid="55" grpId="0" animBg="1"/>
      <p:bldP spid="56" grpId="0" build="allAtOnce"/>
      <p:bldP spid="57" grpId="0" build="allAtOnce"/>
      <p:bldP spid="59" grpId="0"/>
      <p:bldP spid="25" grpId="0"/>
      <p:bldP spid="2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0" y="-9138"/>
            <a:ext cx="8229600" cy="787400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парту 5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5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276225" y="203835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133475" y="203835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1990725" y="203835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2847975" y="203835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3705225" y="203835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848225" y="2038350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705475" y="2038350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562725" y="2038350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419975" y="2038350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8205788" y="2038350"/>
            <a:ext cx="642937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37868" y="-45720"/>
            <a:ext cx="8569573" cy="1537350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кількості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числами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7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знаком.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244091" y="3753934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5</a:t>
            </a:r>
            <a:endParaRPr lang="ru-RU" altLang="uk-UA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060515" y="3742783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5</a:t>
            </a:r>
            <a:endParaRPr lang="ru-RU" altLang="uk-UA"/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35496" y="293514"/>
            <a:ext cx="8229600" cy="10541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сказати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2" name="Равно 21"/>
          <p:cNvSpPr/>
          <p:nvPr/>
        </p:nvSpPr>
        <p:spPr>
          <a:xfrm>
            <a:off x="4002684" y="3943968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6814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149 0.04832 0.08281 0.09688 0 0.11815 C -0.08299 0.13942 -0.41511 0.1267 -0.49809 0.12832 " pathEditMode="relative" ptsTypes="aaA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/>
      <p:bldP spid="19" grpId="0" animBg="1"/>
      <p:bldP spid="20" grpId="0" animBg="1"/>
      <p:bldP spid="21" grpId="0"/>
      <p:bldP spid="2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0" y="-13381"/>
            <a:ext cx="9072563" cy="738187"/>
          </a:xfrm>
          <a:prstGeom prst="rect">
            <a:avLst/>
          </a:prstGeom>
        </p:spPr>
        <p:txBody>
          <a:bodyPr>
            <a:no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парту 1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5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687638" y="4027115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1</a:t>
            </a:r>
            <a:endParaRPr lang="ru-RU" altLang="uk-UA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250781" y="3997722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5</a:t>
            </a:r>
            <a:endParaRPr lang="ru-RU" altLang="uk-UA"/>
          </a:p>
        </p:txBody>
      </p:sp>
      <p:sp>
        <p:nvSpPr>
          <p:cNvPr id="8" name="Не равно 7"/>
          <p:cNvSpPr/>
          <p:nvPr/>
        </p:nvSpPr>
        <p:spPr>
          <a:xfrm>
            <a:off x="4283968" y="4227934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71750" y="1522413"/>
            <a:ext cx="642938" cy="642937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29000" y="1522413"/>
            <a:ext cx="642938" cy="642937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6250" y="1522413"/>
            <a:ext cx="642938" cy="642937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43500" y="1522413"/>
            <a:ext cx="642938" cy="642937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00750" y="1522413"/>
            <a:ext cx="642938" cy="642937"/>
          </a:xfrm>
          <a:prstGeom prst="rect">
            <a:avLst/>
          </a:prstGeom>
          <a:solidFill>
            <a:srgbClr val="1207E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2571750" y="272090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Равнобедренный треугольник 16"/>
          <p:cNvSpPr/>
          <p:nvPr/>
        </p:nvSpPr>
        <p:spPr>
          <a:xfrm>
            <a:off x="3429000" y="272090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4286250" y="272090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5143500" y="2720900"/>
            <a:ext cx="642938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5929313" y="2720900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одержимое 2"/>
          <p:cNvSpPr txBox="1">
            <a:spLocks/>
          </p:cNvSpPr>
          <p:nvPr/>
        </p:nvSpPr>
        <p:spPr>
          <a:xfrm>
            <a:off x="35496" y="325587"/>
            <a:ext cx="2744180" cy="66198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пари. </a:t>
            </a:r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35496" y="-57224"/>
            <a:ext cx="9072562" cy="1116806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Позначте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фігур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відповідними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числами. </a:t>
            </a:r>
          </a:p>
        </p:txBody>
      </p:sp>
      <p:sp>
        <p:nvSpPr>
          <p:cNvPr id="23" name="Содержимое 2"/>
          <p:cNvSpPr txBox="1">
            <a:spLocks/>
          </p:cNvSpPr>
          <p:nvPr/>
        </p:nvSpPr>
        <p:spPr>
          <a:xfrm>
            <a:off x="35942" y="339502"/>
            <a:ext cx="9072562" cy="66198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числа?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відповідний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знак. </a:t>
            </a:r>
          </a:p>
        </p:txBody>
      </p:sp>
      <p:sp>
        <p:nvSpPr>
          <p:cNvPr id="24" name="Содержимое 2"/>
          <p:cNvSpPr txBox="1">
            <a:spLocks/>
          </p:cNvSpPr>
          <p:nvPr/>
        </p:nvSpPr>
        <p:spPr>
          <a:xfrm>
            <a:off x="35942" y="341461"/>
            <a:ext cx="9072562" cy="64611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25" name="Овал 24"/>
          <p:cNvSpPr/>
          <p:nvPr/>
        </p:nvSpPr>
        <p:spPr>
          <a:xfrm>
            <a:off x="3205956" y="2304822"/>
            <a:ext cx="3571875" cy="15414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699792" y="4011910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5</a:t>
            </a:r>
            <a:endParaRPr lang="ru-RU" altLang="uk-UA" dirty="0"/>
          </a:p>
        </p:txBody>
      </p:sp>
      <p:sp>
        <p:nvSpPr>
          <p:cNvPr id="27" name="Равно 26"/>
          <p:cNvSpPr/>
          <p:nvPr/>
        </p:nvSpPr>
        <p:spPr>
          <a:xfrm>
            <a:off x="4283968" y="4227934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7059" y="398918"/>
            <a:ext cx="26709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число більше?</a:t>
            </a:r>
          </a:p>
        </p:txBody>
      </p:sp>
      <p:sp>
        <p:nvSpPr>
          <p:cNvPr id="28" name="Содержимое 2"/>
          <p:cNvSpPr txBox="1">
            <a:spLocks/>
          </p:cNvSpPr>
          <p:nvPr/>
        </p:nvSpPr>
        <p:spPr>
          <a:xfrm>
            <a:off x="35942" y="325587"/>
            <a:ext cx="9072562" cy="66198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фігури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залишились</a:t>
            </a: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без пари?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Содержимое 2"/>
          <p:cNvSpPr txBox="1">
            <a:spLocks/>
          </p:cNvSpPr>
          <p:nvPr/>
        </p:nvSpPr>
        <p:spPr>
          <a:xfrm>
            <a:off x="35942" y="339502"/>
            <a:ext cx="9072562" cy="661987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Зробіть так, щоб кількість чотирикутників і трикутників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стала рівною.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3720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052 -0.0983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00451 -0.09838 " pathEditMode="relative" rAng="0" ptsTypes="AA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00382 -0.09838 " pathEditMode="relative" rAng="0" ptsTypes="AA">
                                      <p:cBhvr>
                                        <p:cTn id="1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486 -0.09838 " pathEditMode="relative" rAng="0" ptsTypes="AA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00243 -0.09838 " pathEditMode="relative" rAng="0" ptsTypes="AA">
                                      <p:cBhvr>
                                        <p:cTn id="1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animBg="1"/>
      <p:bldP spid="6" grpId="1" animBg="1"/>
      <p:bldP spid="7" grpId="0" animBg="1"/>
      <p:bldP spid="7" grpId="1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build="p"/>
      <p:bldP spid="21" grpId="1" build="p"/>
      <p:bldP spid="22" grpId="0" build="p"/>
      <p:bldP spid="22" grpId="1" build="p"/>
      <p:bldP spid="23" grpId="0" build="p"/>
      <p:bldP spid="23" grpId="1" build="p"/>
      <p:bldP spid="24" grpId="0"/>
      <p:bldP spid="24" grpId="1"/>
      <p:bldP spid="25" grpId="0" animBg="1"/>
      <p:bldP spid="25" grpId="1" animBg="1"/>
      <p:bldP spid="26" grpId="0" animBg="1"/>
      <p:bldP spid="2" grpId="0"/>
      <p:bldP spid="2" grpId="1"/>
      <p:bldP spid="28" grpId="0" build="p"/>
      <p:bldP spid="28" grpId="1" build="p"/>
      <p:bldP spid="2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-426" y="-24626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рівна кількість елементів у множинах?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Якщо ні, то яке число більше? яке менше?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8" descr="1dd1d062acf0ba532a6378aad947a43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1552575"/>
            <a:ext cx="5810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76200" y="1123950"/>
            <a:ext cx="82296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endParaRPr lang="uk-UA" altLang="uk-UA" sz="3200"/>
          </a:p>
        </p:txBody>
      </p:sp>
      <p:pic>
        <p:nvPicPr>
          <p:cNvPr id="8" name="Picture 11" descr="1dd1d062acf0ba532a6378aad947a43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1393825"/>
            <a:ext cx="5318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1dd1d062acf0ba532a6378aad947a43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230563"/>
            <a:ext cx="5810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3" descr="1dd1d062acf0ba532a6378aad947a43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163" y="2536825"/>
            <a:ext cx="531812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1dd1d062acf0ba532a6378aad947a43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914775"/>
            <a:ext cx="5810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6" descr="pictur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838" y="1398588"/>
            <a:ext cx="6731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pictur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2330450"/>
            <a:ext cx="7191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8" descr="pictur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113088"/>
            <a:ext cx="7207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9" descr="pictur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5" y="4054475"/>
            <a:ext cx="720725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Овал 17"/>
          <p:cNvSpPr/>
          <p:nvPr/>
        </p:nvSpPr>
        <p:spPr>
          <a:xfrm>
            <a:off x="533400" y="1495425"/>
            <a:ext cx="1022350" cy="9683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9" name="Rectangle 34"/>
          <p:cNvSpPr>
            <a:spLocks noChangeArrowheads="1"/>
          </p:cNvSpPr>
          <p:nvPr/>
        </p:nvSpPr>
        <p:spPr bwMode="auto">
          <a:xfrm>
            <a:off x="5724128" y="3495675"/>
            <a:ext cx="2014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800" b="1" dirty="0">
                <a:solidFill>
                  <a:srgbClr val="F153B1"/>
                </a:solidFill>
                <a:latin typeface="Arial" charset="0"/>
              </a:rPr>
              <a:t>більше</a:t>
            </a: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623175" y="3486150"/>
            <a:ext cx="1368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800" b="1" dirty="0">
                <a:solidFill>
                  <a:srgbClr val="00B0F0"/>
                </a:solidFill>
                <a:latin typeface="Arial" charset="0"/>
              </a:rPr>
              <a:t>менше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228184" y="25336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5</a:t>
            </a:r>
            <a:endParaRPr lang="ru-RU" altLang="uk-UA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8043532" y="25336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/>
              <a:t>4</a:t>
            </a:r>
            <a:endParaRPr lang="ru-RU" altLang="uk-UA"/>
          </a:p>
        </p:txBody>
      </p:sp>
      <p:sp>
        <p:nvSpPr>
          <p:cNvPr id="26" name="Не равно 25"/>
          <p:cNvSpPr/>
          <p:nvPr/>
        </p:nvSpPr>
        <p:spPr>
          <a:xfrm>
            <a:off x="6948264" y="2715766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478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78073E-6 L 0.27118 -0.02223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9" y="-1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28474E-6 L 0.1974 -0.01513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-7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917E-6 L 0.14166 0.01482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Овал 24"/>
          <p:cNvSpPr/>
          <p:nvPr/>
        </p:nvSpPr>
        <p:spPr>
          <a:xfrm>
            <a:off x="5054600" y="3363913"/>
            <a:ext cx="2469728" cy="134143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323528" y="4333875"/>
            <a:ext cx="15621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800" b="1" dirty="0">
                <a:solidFill>
                  <a:srgbClr val="00B0F0"/>
                </a:solidFill>
                <a:latin typeface="Arial" charset="0"/>
              </a:rPr>
              <a:t>менше</a:t>
            </a:r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1708150"/>
            <a:ext cx="73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2660650"/>
            <a:ext cx="73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1552575"/>
            <a:ext cx="62071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38" y="2303463"/>
            <a:ext cx="62071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62350"/>
            <a:ext cx="62071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541713"/>
            <a:ext cx="62071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898525" y="35623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2</a:t>
            </a:r>
            <a:endParaRPr lang="ru-RU" altLang="uk-UA" dirty="0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2388107" y="356235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4</a:t>
            </a:r>
            <a:endParaRPr lang="ru-RU" altLang="uk-UA" dirty="0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2125414" y="4333875"/>
            <a:ext cx="2014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800" b="1" dirty="0">
                <a:solidFill>
                  <a:srgbClr val="F153B1"/>
                </a:solidFill>
                <a:latin typeface="Arial" charset="0"/>
              </a:rPr>
              <a:t>більше</a:t>
            </a:r>
          </a:p>
        </p:txBody>
      </p:sp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-426" y="-24626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рівна кількість елементів у множинах?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Якщо ні, то яке число більше? яке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менше?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" name="Не равно 19"/>
          <p:cNvSpPr/>
          <p:nvPr/>
        </p:nvSpPr>
        <p:spPr>
          <a:xfrm>
            <a:off x="1476375" y="3763535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382890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92094E-6 L 0.34514 0.0018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3533E-6 L 0.44757 -0.0203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/>
      <p:bldP spid="35" grpId="0" animBg="1"/>
      <p:bldP spid="36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1" name="Picture 5" descr="imgpreview?key=62516ae0e729822b&amp;mb=imgdb_preview_7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500188"/>
            <a:ext cx="6858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imgpreview?key=62516ae0e729822b&amp;mb=imgdb_preview_7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088" y="2001838"/>
            <a:ext cx="6254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 descr="imgpreview?key=62516ae0e729822b&amp;mb=imgdb_preview_7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2763838"/>
            <a:ext cx="6254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8" descr="imgpreview?key=62516ae0e729822b&amp;mb=imgdb_preview_7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888" y="3433763"/>
            <a:ext cx="6254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9" descr="imgpreview?key=62516ae0e729822b&amp;mb=imgdb_preview_7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14813"/>
            <a:ext cx="614363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7" descr="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1435100"/>
            <a:ext cx="10017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8" descr="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825" y="3257550"/>
            <a:ext cx="9937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9" descr="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056063"/>
            <a:ext cx="11588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 descr="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00" y="1885950"/>
            <a:ext cx="109220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1" descr="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2659063"/>
            <a:ext cx="1004887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8365430" y="2748012"/>
            <a:ext cx="527050" cy="831850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 dirty="0"/>
              <a:t>5</a:t>
            </a:r>
            <a:endParaRPr lang="ru-RU" altLang="uk-UA" dirty="0"/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6858000" y="2752725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/>
              <a:t>5</a:t>
            </a:r>
            <a:endParaRPr lang="ru-RU" altLang="uk-UA"/>
          </a:p>
        </p:txBody>
      </p:sp>
      <p:sp>
        <p:nvSpPr>
          <p:cNvPr id="20" name="Равно 19"/>
          <p:cNvSpPr/>
          <p:nvPr/>
        </p:nvSpPr>
        <p:spPr>
          <a:xfrm>
            <a:off x="7459166" y="2954338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>
          <a:xfrm>
            <a:off x="-426" y="-24626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рівна кількість елементів у множинах?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Якщо ні, то яке число більше? яке менше?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6881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6 0.00139 L 0.34166 0.00139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31667 0.00138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25 4.44444E-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34 -0.00972 L 0.30834 -0.00972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10624E-6 L 0.34167 -2.10624E-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Rectangle 4"/>
          <p:cNvSpPr txBox="1">
            <a:spLocks noChangeArrowheads="1"/>
          </p:cNvSpPr>
          <p:nvPr/>
        </p:nvSpPr>
        <p:spPr>
          <a:xfrm>
            <a:off x="-9707" y="-27781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б</a:t>
            </a:r>
            <a:r>
              <a:rPr lang="uk-UA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ільше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Яке число менше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6"/>
          <p:cNvSpPr txBox="1">
            <a:spLocks noChangeArrowheads="1"/>
          </p:cNvSpPr>
          <p:nvPr/>
        </p:nvSpPr>
        <p:spPr>
          <a:xfrm>
            <a:off x="2362200" y="3714750"/>
            <a:ext cx="7010400" cy="129540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>
                <a:solidFill>
                  <a:srgbClr val="BF20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b="1" dirty="0">
                <a:solidFill>
                  <a:srgbClr val="F153B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uk-UA" sz="2800" b="1" dirty="0">
                <a:solidFill>
                  <a:srgbClr val="BF20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ніж</a:t>
            </a:r>
            <a:r>
              <a:rPr lang="uk-UA" sz="2800" b="1" dirty="0">
                <a:solidFill>
                  <a:srgbClr val="BF20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8" descr="18008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3028950"/>
            <a:ext cx="1103312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" descr="18008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1020763"/>
            <a:ext cx="990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18008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2166938"/>
            <a:ext cx="1054100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9" descr="18008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725" y="1863725"/>
            <a:ext cx="1054100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 descr="18008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3082925"/>
            <a:ext cx="1054100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2" descr="imgpreview?key=6359ba9c4e225239&amp;mb=imgdb_preview_202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1017588"/>
            <a:ext cx="108585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3" descr="imgpreview?key=6359ba9c4e225239&amp;mb=imgdb_preview_202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1785938"/>
            <a:ext cx="12128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4" descr="imgpreview?key=6359ba9c4e225239&amp;mb=imgdb_preview_202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0" y="2925763"/>
            <a:ext cx="1149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Овал 32"/>
          <p:cNvSpPr/>
          <p:nvPr/>
        </p:nvSpPr>
        <p:spPr>
          <a:xfrm>
            <a:off x="1066800" y="1963738"/>
            <a:ext cx="1828800" cy="18272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34" name="Rectangle 22"/>
          <p:cNvSpPr>
            <a:spLocks noChangeArrowheads="1"/>
          </p:cNvSpPr>
          <p:nvPr/>
        </p:nvSpPr>
        <p:spPr bwMode="auto">
          <a:xfrm>
            <a:off x="3314328" y="4019550"/>
            <a:ext cx="609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&gt;</a:t>
            </a:r>
            <a:endParaRPr lang="ru-RU" altLang="uk-UA" sz="4200" b="1" dirty="0">
              <a:latin typeface="Arial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657475" y="3943350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/>
              <a:t>5</a:t>
            </a:r>
            <a:endParaRPr lang="ru-RU" altLang="uk-UA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871913" y="3943350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 dirty="0"/>
              <a:t>3</a:t>
            </a:r>
            <a:endParaRPr lang="ru-RU" altLang="uk-UA" dirty="0"/>
          </a:p>
        </p:txBody>
      </p:sp>
    </p:spTree>
    <p:extLst>
      <p:ext uri="{BB962C8B-B14F-4D97-AF65-F5344CB8AC3E}">
        <p14:creationId xmlns:p14="http://schemas.microsoft.com/office/powerpoint/2010/main" val="1422503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0.23021 0.00162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28854 0.0062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-0.14271 -0.00162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3" grpId="0" animBg="1"/>
      <p:bldP spid="34" grpId="0"/>
      <p:bldP spid="35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5410200" y="2571750"/>
            <a:ext cx="3149600" cy="18018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8800" y="4019550"/>
            <a:ext cx="419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altLang="uk-UA" sz="2800" b="1" dirty="0">
                <a:latin typeface="Arial" charset="0"/>
              </a:rPr>
              <a:t>4 </a:t>
            </a:r>
            <a:r>
              <a:rPr lang="uk-UA" altLang="uk-UA" sz="2800" b="1" dirty="0">
                <a:solidFill>
                  <a:srgbClr val="00B0F0"/>
                </a:solidFill>
                <a:latin typeface="Arial" charset="0"/>
              </a:rPr>
              <a:t>менше </a:t>
            </a:r>
            <a:r>
              <a:rPr lang="uk-UA" altLang="uk-UA" sz="2800" b="1" dirty="0">
                <a:latin typeface="Arial" charset="0"/>
              </a:rPr>
              <a:t>ніж </a:t>
            </a:r>
            <a:r>
              <a:rPr lang="en-US" altLang="uk-UA" sz="2800" b="1" dirty="0">
                <a:latin typeface="Arial" charset="0"/>
              </a:rPr>
              <a:t>7</a:t>
            </a:r>
            <a:endParaRPr lang="ru-RU" altLang="uk-UA" sz="2800" b="1" dirty="0">
              <a:latin typeface="Arial" charset="0"/>
            </a:endParaRPr>
          </a:p>
        </p:txBody>
      </p:sp>
      <p:pic>
        <p:nvPicPr>
          <p:cNvPr id="23" name="Picture 26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10556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8" descr="devochka-colo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1123950"/>
            <a:ext cx="1116013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0" descr="devochka-col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1190625"/>
            <a:ext cx="1058863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1" descr="devochka-col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75" y="1190625"/>
            <a:ext cx="1058863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2" descr="devochka-colo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975" y="1190625"/>
            <a:ext cx="1058863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3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1318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4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11318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5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28844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36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28844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37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12080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38" descr="malchik_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884488"/>
            <a:ext cx="508000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39750" y="3875088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 dirty="0"/>
              <a:t>4</a:t>
            </a:r>
            <a:endParaRPr lang="ru-RU" altLang="uk-UA" dirty="0"/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1208088" y="3921125"/>
            <a:ext cx="4683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&lt;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1887538" y="3875088"/>
            <a:ext cx="528637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 dirty="0"/>
              <a:t>7</a:t>
            </a:r>
            <a:endParaRPr lang="ru-RU" altLang="uk-UA" dirty="0"/>
          </a:p>
        </p:txBody>
      </p:sp>
      <p:sp>
        <p:nvSpPr>
          <p:cNvPr id="25" name="Rectangle 4"/>
          <p:cNvSpPr txBox="1">
            <a:spLocks noChangeArrowheads="1"/>
          </p:cNvSpPr>
          <p:nvPr/>
        </p:nvSpPr>
        <p:spPr>
          <a:xfrm>
            <a:off x="-9707" y="-27781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Яке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б</a:t>
            </a:r>
            <a:r>
              <a:rPr lang="uk-UA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ільше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Яке число менше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711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-0.52031 0.2708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0" y="1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0.52031 0.2708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0" y="1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50365 0.2819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1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48698 0.2486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00" y="1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6" grpId="0" animBg="1"/>
      <p:bldP spid="47" grpId="0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" name="Rectangle 4"/>
          <p:cNvSpPr txBox="1">
            <a:spLocks noChangeArrowheads="1"/>
          </p:cNvSpPr>
          <p:nvPr/>
        </p:nvSpPr>
        <p:spPr>
          <a:xfrm>
            <a:off x="0" y="-13474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588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Розглянь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як треба ставити знаки рівності і нерівності.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6"/>
          <p:cNvSpPr txBox="1">
            <a:spLocks noChangeArrowheads="1"/>
          </p:cNvSpPr>
          <p:nvPr/>
        </p:nvSpPr>
        <p:spPr bwMode="auto">
          <a:xfrm>
            <a:off x="-561131" y="4659982"/>
            <a:ext cx="38369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uk-UA" altLang="uk-UA" sz="2800" b="1" dirty="0">
                <a:solidFill>
                  <a:srgbClr val="BF200F"/>
                </a:solidFill>
                <a:latin typeface="Arial" charset="0"/>
              </a:rPr>
              <a:t>Нерівність</a:t>
            </a:r>
            <a:endParaRPr lang="ru-RU" altLang="uk-UA" sz="2800" b="1" dirty="0">
              <a:solidFill>
                <a:srgbClr val="BF200F"/>
              </a:solidFill>
              <a:latin typeface="Arial" charset="0"/>
            </a:endParaRPr>
          </a:p>
        </p:txBody>
      </p:sp>
      <p:pic>
        <p:nvPicPr>
          <p:cNvPr id="27" name="Picture 7" descr="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047750"/>
            <a:ext cx="838200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885950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 descr="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571750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0" descr="1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190750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1" descr="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105150"/>
            <a:ext cx="838200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2" descr="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790950"/>
            <a:ext cx="7620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3" descr="2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571750"/>
            <a:ext cx="1011238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4" descr="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885950"/>
            <a:ext cx="99060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5" descr="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047750"/>
            <a:ext cx="1066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6" descr="2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638550"/>
            <a:ext cx="99060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7" descr="2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105150"/>
            <a:ext cx="99060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Овал 50"/>
          <p:cNvSpPr>
            <a:spLocks noChangeArrowheads="1"/>
          </p:cNvSpPr>
          <p:nvPr/>
        </p:nvSpPr>
        <p:spPr bwMode="auto">
          <a:xfrm flipV="1">
            <a:off x="1752600" y="2038350"/>
            <a:ext cx="1307232" cy="8382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uk-UA" altLang="uk-UA">
              <a:solidFill>
                <a:schemeClr val="lt1"/>
              </a:solidFill>
            </a:endParaRPr>
          </a:p>
        </p:txBody>
      </p:sp>
      <p:sp>
        <p:nvSpPr>
          <p:cNvPr id="52" name="Rectangle 28"/>
          <p:cNvSpPr>
            <a:spLocks noChangeArrowheads="1"/>
          </p:cNvSpPr>
          <p:nvPr/>
        </p:nvSpPr>
        <p:spPr bwMode="auto">
          <a:xfrm>
            <a:off x="1066800" y="3790950"/>
            <a:ext cx="609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&gt;</a:t>
            </a:r>
            <a:endParaRPr lang="ru-RU" altLang="uk-UA" sz="4200" b="1" dirty="0">
              <a:latin typeface="Arial" charset="0"/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323528" y="3722494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/>
              <a:t>6</a:t>
            </a:r>
            <a:endParaRPr lang="ru-RU" altLang="uk-UA"/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1752600" y="3719513"/>
            <a:ext cx="527050" cy="831850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uk-UA"/>
              <a:t>5</a:t>
            </a:r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034785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3625 -0.00231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325 0.00208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833 0.00209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51" grpId="0" animBg="1"/>
      <p:bldP spid="52" grpId="0"/>
      <p:bldP spid="53" grpId="0" animBg="1"/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 7"/>
          <p:cNvSpPr txBox="1">
            <a:spLocks noChangeArrowheads="1"/>
          </p:cNvSpPr>
          <p:nvPr/>
        </p:nvSpPr>
        <p:spPr bwMode="auto">
          <a:xfrm>
            <a:off x="2133600" y="4476750"/>
            <a:ext cx="495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uk-UA" altLang="uk-UA" sz="2800" b="1" dirty="0">
                <a:solidFill>
                  <a:srgbClr val="BF200F"/>
                </a:solidFill>
                <a:latin typeface="Arial" charset="0"/>
              </a:rPr>
              <a:t>Рівність</a:t>
            </a:r>
            <a:endParaRPr lang="ru-RU" altLang="uk-UA" sz="2800" b="1" dirty="0">
              <a:solidFill>
                <a:srgbClr val="BF200F"/>
              </a:solidFill>
              <a:latin typeface="Arial" charset="0"/>
            </a:endParaRPr>
          </a:p>
        </p:txBody>
      </p:sp>
      <p:pic>
        <p:nvPicPr>
          <p:cNvPr id="24" name="Picture 8" descr="4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57275"/>
            <a:ext cx="22860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9" descr="4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547938"/>
            <a:ext cx="114300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0" descr="4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309938"/>
            <a:ext cx="1828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1" descr="3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023938"/>
            <a:ext cx="21336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12" descr="3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785938"/>
            <a:ext cx="1371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3" descr="32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547938"/>
            <a:ext cx="2667000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63888" y="3562350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3</a:t>
            </a:r>
            <a:endParaRPr lang="ru-RU" altLang="uk-UA"/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5053062" y="3552825"/>
            <a:ext cx="527050" cy="831850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3</a:t>
            </a:r>
            <a:endParaRPr lang="ru-RU" altLang="uk-UA"/>
          </a:p>
        </p:txBody>
      </p:sp>
      <p:sp>
        <p:nvSpPr>
          <p:cNvPr id="17" name="Rectangle 4"/>
          <p:cNvSpPr txBox="1">
            <a:spLocks noChangeArrowheads="1"/>
          </p:cNvSpPr>
          <p:nvPr/>
        </p:nvSpPr>
        <p:spPr>
          <a:xfrm>
            <a:off x="0" y="-13474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588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Розглянь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як треба ставити знаки рівності і нерівності.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Равно 17"/>
          <p:cNvSpPr/>
          <p:nvPr/>
        </p:nvSpPr>
        <p:spPr>
          <a:xfrm>
            <a:off x="4146798" y="3763168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128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01421E-6 L -0.14167 0.10748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53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66337E-6 L -0.3375 -0.3190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75" y="-159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3595E-6 L 0.41667 -0.27332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41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Rectangle 7"/>
          <p:cNvSpPr txBox="1">
            <a:spLocks noChangeArrowheads="1"/>
          </p:cNvSpPr>
          <p:nvPr/>
        </p:nvSpPr>
        <p:spPr bwMode="auto">
          <a:xfrm>
            <a:off x="5292080" y="4248150"/>
            <a:ext cx="3414936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uk-UA" altLang="uk-UA" sz="2800" b="1" dirty="0">
                <a:solidFill>
                  <a:srgbClr val="BF200F"/>
                </a:solidFill>
                <a:latin typeface="Arial" charset="0"/>
              </a:rPr>
              <a:t>Нерівність</a:t>
            </a:r>
            <a:endParaRPr lang="ru-RU" altLang="uk-UA" sz="2800" b="1" dirty="0">
              <a:solidFill>
                <a:srgbClr val="BF200F"/>
              </a:solidFill>
              <a:latin typeface="Arial" charset="0"/>
            </a:endParaRPr>
          </a:p>
        </p:txBody>
      </p:sp>
      <p:pic>
        <p:nvPicPr>
          <p:cNvPr id="18" name="Picture 8" descr="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95350"/>
            <a:ext cx="12366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 descr="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90750"/>
            <a:ext cx="12366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504950"/>
            <a:ext cx="12366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1" descr="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952750"/>
            <a:ext cx="12366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2" descr="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562350"/>
            <a:ext cx="12366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3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504950"/>
            <a:ext cx="914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4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733550"/>
            <a:ext cx="914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5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190750"/>
            <a:ext cx="914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6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028950"/>
            <a:ext cx="99060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7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3638550"/>
            <a:ext cx="914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8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895350"/>
            <a:ext cx="91440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9" descr="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419350"/>
            <a:ext cx="990600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3979863" y="4108450"/>
            <a:ext cx="4683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&lt;</a:t>
            </a:r>
          </a:p>
        </p:txBody>
      </p:sp>
      <p:sp>
        <p:nvSpPr>
          <p:cNvPr id="35" name="Овал 34"/>
          <p:cNvSpPr/>
          <p:nvPr/>
        </p:nvSpPr>
        <p:spPr>
          <a:xfrm>
            <a:off x="7086600" y="1504950"/>
            <a:ext cx="1219200" cy="1752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360738" y="4019550"/>
            <a:ext cx="528637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5</a:t>
            </a:r>
            <a:endParaRPr lang="ru-RU" altLang="uk-UA"/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572000" y="4019550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7</a:t>
            </a:r>
            <a:endParaRPr lang="ru-RU" altLang="uk-UA"/>
          </a:p>
        </p:txBody>
      </p:sp>
      <p:sp>
        <p:nvSpPr>
          <p:cNvPr id="24" name="Rectangle 4"/>
          <p:cNvSpPr txBox="1">
            <a:spLocks noChangeArrowheads="1"/>
          </p:cNvSpPr>
          <p:nvPr/>
        </p:nvSpPr>
        <p:spPr>
          <a:xfrm>
            <a:off x="0" y="-13474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588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Розглянь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як треба ставити знаки рівності і нерівності.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067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5 0.00694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8E-7 L -0.41961 0.01019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90" y="4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50833 0.00694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34" grpId="0"/>
      <p:bldP spid="35" grpId="0" animBg="1"/>
      <p:bldP spid="36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"/>
          <p:cNvSpPr txBox="1">
            <a:spLocks noChangeArrowheads="1"/>
          </p:cNvSpPr>
          <p:nvPr/>
        </p:nvSpPr>
        <p:spPr>
          <a:xfrm>
            <a:off x="-3657" y="-20540"/>
            <a:ext cx="8229600" cy="864097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відповідні знаки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&gt;,&lt;,=.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Picture 5" descr="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73213"/>
            <a:ext cx="1295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 descr="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268413"/>
            <a:ext cx="1295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7" descr="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82813"/>
            <a:ext cx="1295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8" descr="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021013"/>
            <a:ext cx="1295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" descr="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021013"/>
            <a:ext cx="1295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10" descr="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192213"/>
            <a:ext cx="1371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 descr="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106613"/>
            <a:ext cx="1371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13" descr="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021013"/>
            <a:ext cx="13716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Овал 42"/>
          <p:cNvSpPr/>
          <p:nvPr/>
        </p:nvSpPr>
        <p:spPr>
          <a:xfrm>
            <a:off x="990600" y="1268413"/>
            <a:ext cx="1295400" cy="2895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46" name="Rectangle 16"/>
          <p:cNvSpPr>
            <a:spLocks noChangeArrowheads="1"/>
          </p:cNvSpPr>
          <p:nvPr/>
        </p:nvSpPr>
        <p:spPr bwMode="auto">
          <a:xfrm>
            <a:off x="4073525" y="4043363"/>
            <a:ext cx="498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&gt;</a:t>
            </a:r>
            <a:endParaRPr lang="ru-RU" altLang="uk-UA" sz="4200" b="1" dirty="0">
              <a:latin typeface="Arial" charset="0"/>
            </a:endParaRP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360738" y="4011613"/>
            <a:ext cx="528637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 dirty="0"/>
              <a:t>5</a:t>
            </a:r>
            <a:endParaRPr lang="ru-RU" altLang="uk-UA" dirty="0"/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4693022" y="4011613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altLang="uk-UA"/>
              <a:t>3</a:t>
            </a:r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41614075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20416 0.00254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3875 0.0025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6" grpId="0"/>
      <p:bldP spid="47" grpId="0" animBg="1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" name="Picture 4" descr="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1054100"/>
            <a:ext cx="1066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 descr="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738" y="1968500"/>
            <a:ext cx="1066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538" y="3263900"/>
            <a:ext cx="1066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 descr="4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1816100"/>
            <a:ext cx="11430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8" descr="4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825500"/>
            <a:ext cx="11430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9" descr="4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2578100"/>
            <a:ext cx="11430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0" descr="4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8" y="3568700"/>
            <a:ext cx="1143000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55976" y="3968750"/>
            <a:ext cx="527050" cy="831850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4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3055938" y="3965575"/>
            <a:ext cx="528637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/>
              <a:t>3</a:t>
            </a:r>
          </a:p>
        </p:txBody>
      </p:sp>
      <p:sp>
        <p:nvSpPr>
          <p:cNvPr id="31" name="Овал 30"/>
          <p:cNvSpPr/>
          <p:nvPr/>
        </p:nvSpPr>
        <p:spPr>
          <a:xfrm>
            <a:off x="6804248" y="3263900"/>
            <a:ext cx="1280890" cy="1295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3730625" y="4019550"/>
            <a:ext cx="39211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&lt;</a:t>
            </a:r>
          </a:p>
        </p:txBody>
      </p:sp>
      <p:sp>
        <p:nvSpPr>
          <p:cNvPr id="18" name="Rectangle 4"/>
          <p:cNvSpPr txBox="1">
            <a:spLocks noChangeArrowheads="1"/>
          </p:cNvSpPr>
          <p:nvPr/>
        </p:nvSpPr>
        <p:spPr>
          <a:xfrm>
            <a:off x="-3657" y="-20540"/>
            <a:ext cx="8229600" cy="864097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відповідні знаки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&gt;,&lt;,=.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1672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1666 -0.02152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0" y="-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.36667 -0.0215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00" y="-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84435E-7 L 0.27413 -0.0596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29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0" y="-20540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Виконай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порівняння. </a:t>
            </a: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Обведи нерівності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замкненою кривою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4" name="Picture 5" descr="apple-red_i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1504950"/>
            <a:ext cx="4667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6" descr="apple-red_i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962150"/>
            <a:ext cx="4667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" descr="apple-red_i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419350"/>
            <a:ext cx="4667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8" descr="apple-red_i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47950"/>
            <a:ext cx="4667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9" descr="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504950"/>
            <a:ext cx="933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0" descr="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2114550"/>
            <a:ext cx="933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819150" y="3823122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4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1902123" y="3823122"/>
            <a:ext cx="527050" cy="830263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2</a:t>
            </a:r>
          </a:p>
        </p:txBody>
      </p:sp>
      <p:sp>
        <p:nvSpPr>
          <p:cNvPr id="39" name="Овал 38"/>
          <p:cNvSpPr/>
          <p:nvPr/>
        </p:nvSpPr>
        <p:spPr>
          <a:xfrm>
            <a:off x="219074" y="2373467"/>
            <a:ext cx="1328589" cy="8303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1403648" y="3899322"/>
            <a:ext cx="4984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&gt;</a:t>
            </a:r>
            <a:endParaRPr lang="ru-RU" altLang="uk-UA" sz="4200" b="1" dirty="0">
              <a:latin typeface="Arial" charset="0"/>
            </a:endParaRPr>
          </a:p>
        </p:txBody>
      </p:sp>
      <p:pic>
        <p:nvPicPr>
          <p:cNvPr id="41" name="Picture 16" descr="grusha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3038"/>
            <a:ext cx="5302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17" descr="grusha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967038"/>
            <a:ext cx="5302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18" descr="grusha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281238"/>
            <a:ext cx="53022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 descr="image0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443038"/>
            <a:ext cx="457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1" descr="image0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128838"/>
            <a:ext cx="457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2" descr="image0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890838"/>
            <a:ext cx="457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3619500" y="3805238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3</a:t>
            </a:r>
          </a:p>
        </p:txBody>
      </p:sp>
      <p:sp>
        <p:nvSpPr>
          <p:cNvPr id="49" name="TextBox 28"/>
          <p:cNvSpPr txBox="1">
            <a:spLocks noChangeArrowheads="1"/>
          </p:cNvSpPr>
          <p:nvPr/>
        </p:nvSpPr>
        <p:spPr bwMode="auto">
          <a:xfrm>
            <a:off x="5146675" y="3823122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3</a:t>
            </a:r>
          </a:p>
        </p:txBody>
      </p:sp>
      <p:pic>
        <p:nvPicPr>
          <p:cNvPr id="51" name="Picture 27" descr="depositphotos_5871964-Old-book-with-bookmar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428750"/>
            <a:ext cx="9239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8" descr="depositphotos_5871964-Old-book-with-bookmar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419350"/>
            <a:ext cx="9239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30" descr="0001-001-Karandas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3525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31" descr="0001-001-Karandas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5049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2" descr="0001-001-Karandas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24955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3" descr="0001-001-Karandas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1145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34" descr="0001-001-Karandash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2800350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Box 27"/>
          <p:cNvSpPr txBox="1">
            <a:spLocks noChangeArrowheads="1"/>
          </p:cNvSpPr>
          <p:nvPr/>
        </p:nvSpPr>
        <p:spPr bwMode="auto">
          <a:xfrm>
            <a:off x="6660232" y="3805238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7789366" y="3823123"/>
            <a:ext cx="527050" cy="830262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altLang="uk-UA" dirty="0"/>
              <a:t>5</a:t>
            </a:r>
          </a:p>
        </p:txBody>
      </p:sp>
      <p:sp>
        <p:nvSpPr>
          <p:cNvPr id="61" name="Овал 4"/>
          <p:cNvSpPr/>
          <p:nvPr/>
        </p:nvSpPr>
        <p:spPr>
          <a:xfrm>
            <a:off x="7956376" y="1275606"/>
            <a:ext cx="914400" cy="218831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62" name="Rectangle 38"/>
          <p:cNvSpPr>
            <a:spLocks noChangeArrowheads="1"/>
          </p:cNvSpPr>
          <p:nvPr/>
        </p:nvSpPr>
        <p:spPr bwMode="auto">
          <a:xfrm>
            <a:off x="7229474" y="3852216"/>
            <a:ext cx="5000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uk-UA" sz="4200" b="1" dirty="0">
                <a:latin typeface="Arial" charset="0"/>
              </a:rPr>
              <a:t>&lt;</a:t>
            </a:r>
            <a:endParaRPr lang="ru-RU" altLang="uk-UA" sz="4200" b="1" dirty="0">
              <a:latin typeface="Arial" charset="0"/>
            </a:endParaRPr>
          </a:p>
        </p:txBody>
      </p:sp>
      <p:sp>
        <p:nvSpPr>
          <p:cNvPr id="63" name="Овал 4"/>
          <p:cNvSpPr/>
          <p:nvPr/>
        </p:nvSpPr>
        <p:spPr>
          <a:xfrm>
            <a:off x="424912" y="3590554"/>
            <a:ext cx="2418896" cy="1295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64" name="Овал 4"/>
          <p:cNvSpPr/>
          <p:nvPr/>
        </p:nvSpPr>
        <p:spPr>
          <a:xfrm>
            <a:off x="6228184" y="3590554"/>
            <a:ext cx="2438400" cy="1295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44" name="Равно 43"/>
          <p:cNvSpPr/>
          <p:nvPr/>
        </p:nvSpPr>
        <p:spPr>
          <a:xfrm>
            <a:off x="4211960" y="4011910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5352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-0.10104 -0.0048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-0.07605 -0.0159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00" y="-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05 0.0055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13334 0.00556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05 -0.00556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-0.05365 -0.00486 " pathEditMode="relative" rAng="0" ptsTypes="AA">
                                      <p:cBhvr>
                                        <p:cTn id="26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03698 -0.00486 " pathEditMode="relative" rAng="0" ptsTypes="AA">
                                      <p:cBhvr>
                                        <p:cTn id="26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/>
      <p:bldP spid="48" grpId="0" animBg="1"/>
      <p:bldP spid="49" grpId="0" animBg="1"/>
      <p:bldP spid="59" grpId="0" animBg="1"/>
      <p:bldP spid="60" grpId="0" animBg="1"/>
      <p:bldP spid="61" grpId="0" animBg="1"/>
      <p:bldP spid="62" grpId="0"/>
      <p:bldP spid="63" grpId="0" animBg="1"/>
      <p:bldP spid="6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4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5" r="4118"/>
          <a:stretch/>
        </p:blipFill>
        <p:spPr bwMode="auto">
          <a:xfrm>
            <a:off x="521467" y="1245475"/>
            <a:ext cx="7924800" cy="2345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5" name="Прямая со стрелкой 64"/>
          <p:cNvCxnSpPr/>
          <p:nvPr/>
        </p:nvCxnSpPr>
        <p:spPr>
          <a:xfrm>
            <a:off x="2027295" y="3106738"/>
            <a:ext cx="785812" cy="1588"/>
          </a:xfrm>
          <a:prstGeom prst="straightConnector1">
            <a:avLst/>
          </a:prstGeom>
          <a:ln w="381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H="1">
            <a:off x="2030322" y="3434259"/>
            <a:ext cx="785813" cy="1587"/>
          </a:xfrm>
          <a:prstGeom prst="straightConnector1">
            <a:avLst/>
          </a:prstGeom>
          <a:ln w="38100">
            <a:solidFill>
              <a:srgbClr val="FF0000"/>
            </a:solidFill>
            <a:headEnd type="none" w="sm" len="sm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931042" y="3590925"/>
            <a:ext cx="42386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П'ять більше ніж </a:t>
            </a:r>
            <a:r>
              <a:rPr lang="uk-UA" altLang="uk-UA" sz="2000" dirty="0" smtClean="0">
                <a:latin typeface="Arial" charset="0"/>
              </a:rPr>
              <a:t>чотири.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68" name="TextBox 67"/>
          <p:cNvSpPr txBox="1">
            <a:spLocks noChangeArrowheads="1"/>
          </p:cNvSpPr>
          <p:nvPr/>
        </p:nvSpPr>
        <p:spPr bwMode="auto">
          <a:xfrm>
            <a:off x="931042" y="4014788"/>
            <a:ext cx="39338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Чотири менше ніж </a:t>
            </a:r>
            <a:r>
              <a:rPr lang="uk-UA" altLang="uk-UA" sz="2000" dirty="0" smtClean="0">
                <a:latin typeface="Arial" charset="0"/>
              </a:rPr>
              <a:t>п'ять.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69" name="Rectangle 2"/>
          <p:cNvSpPr txBox="1">
            <a:spLocks noChangeArrowheads="1"/>
          </p:cNvSpPr>
          <p:nvPr/>
        </p:nvSpPr>
        <p:spPr>
          <a:xfrm>
            <a:off x="-1778794" y="-1061427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4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ectangle 2"/>
          <p:cNvSpPr txBox="1">
            <a:spLocks noChangeArrowheads="1"/>
          </p:cNvSpPr>
          <p:nvPr/>
        </p:nvSpPr>
        <p:spPr>
          <a:xfrm>
            <a:off x="0" y="-20540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З’ясуй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чи правильно складено нерівності. Прочитай їх зліва направо та справа наліво.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5229919" y="3585013"/>
            <a:ext cx="42386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 smtClean="0">
                <a:latin typeface="Arial" charset="0"/>
              </a:rPr>
              <a:t>Три менше ніж сім.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5220072" y="4011910"/>
            <a:ext cx="39338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 smtClean="0">
                <a:latin typeface="Arial" charset="0"/>
              </a:rPr>
              <a:t>Сім більше ніж три.</a:t>
            </a:r>
            <a:endParaRPr lang="ru-RU" altLang="uk-UA" sz="2000" dirty="0">
              <a:latin typeface="Arial" charset="0"/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>
            <a:off x="6234460" y="3105150"/>
            <a:ext cx="785812" cy="1588"/>
          </a:xfrm>
          <a:prstGeom prst="straightConnector1">
            <a:avLst/>
          </a:prstGeom>
          <a:ln w="381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H="1">
            <a:off x="6234459" y="3432600"/>
            <a:ext cx="785813" cy="1587"/>
          </a:xfrm>
          <a:prstGeom prst="straightConnector1">
            <a:avLst/>
          </a:prstGeom>
          <a:ln w="381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95585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7" grpId="1"/>
      <p:bldP spid="68" grpId="0"/>
      <p:bldP spid="68" grpId="1"/>
      <p:bldP spid="71" grpId="0"/>
      <p:bldP spid="71" grpId="1"/>
      <p:bldP spid="7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ectangle 2"/>
          <p:cNvSpPr txBox="1">
            <a:spLocks noChangeArrowheads="1"/>
          </p:cNvSpPr>
          <p:nvPr/>
        </p:nvSpPr>
        <p:spPr>
          <a:xfrm>
            <a:off x="-1778794" y="-1061427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4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ectangle 2"/>
          <p:cNvSpPr txBox="1">
            <a:spLocks noChangeArrowheads="1"/>
          </p:cNvSpPr>
          <p:nvPr/>
        </p:nvSpPr>
        <p:spPr>
          <a:xfrm>
            <a:off x="0" y="-26270"/>
            <a:ext cx="7239000" cy="1143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Прочитай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нерівності.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Домалюй потрібну кількість фігур.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65" y="2303961"/>
            <a:ext cx="2668575" cy="2212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11710"/>
            <a:ext cx="2720303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188" y="2211710"/>
            <a:ext cx="2741284" cy="2287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1" t="6038" r="72380" b="69876"/>
          <a:stretch/>
        </p:blipFill>
        <p:spPr bwMode="auto">
          <a:xfrm>
            <a:off x="7730628" y="2483622"/>
            <a:ext cx="646386" cy="5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1" t="6038" r="72380" b="69876"/>
          <a:stretch/>
        </p:blipFill>
        <p:spPr bwMode="auto">
          <a:xfrm>
            <a:off x="7883028" y="3363838"/>
            <a:ext cx="646386" cy="5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45196" l="2065" r="433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" r="71123" b="69532"/>
          <a:stretch/>
        </p:blipFill>
        <p:spPr bwMode="auto">
          <a:xfrm>
            <a:off x="2051720" y="2422081"/>
            <a:ext cx="630620" cy="673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45196" l="2065" r="433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" r="71123" b="69532"/>
          <a:stretch/>
        </p:blipFill>
        <p:spPr bwMode="auto">
          <a:xfrm>
            <a:off x="1913157" y="3161997"/>
            <a:ext cx="630620" cy="673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45196" l="2065" r="433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46" r="71123" b="69532"/>
          <a:stretch/>
        </p:blipFill>
        <p:spPr bwMode="auto">
          <a:xfrm>
            <a:off x="2359846" y="3637000"/>
            <a:ext cx="630620" cy="673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72" t="7606" r="27923" b="68487"/>
          <a:stretch/>
        </p:blipFill>
        <p:spPr bwMode="auto">
          <a:xfrm>
            <a:off x="3707904" y="3034497"/>
            <a:ext cx="536029" cy="5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1260760" y="1607559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&gt; 3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032973" y="1608088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&lt; 6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818368" y="1563638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&gt; </a:t>
            </a:r>
            <a:r>
              <a: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095263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 txBox="1">
            <a:spLocks noChangeArrowheads="1"/>
          </p:cNvSpPr>
          <p:nvPr/>
        </p:nvSpPr>
        <p:spPr>
          <a:xfrm>
            <a:off x="1219200" y="209550"/>
            <a:ext cx="8229600" cy="13716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9" name="Rectangle 2"/>
          <p:cNvSpPr txBox="1">
            <a:spLocks noChangeArrowheads="1"/>
          </p:cNvSpPr>
          <p:nvPr/>
        </p:nvSpPr>
        <p:spPr>
          <a:xfrm>
            <a:off x="-1778794" y="-1061427"/>
            <a:ext cx="72390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2400" kern="0" dirty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0" name="Rectangle 2"/>
          <p:cNvSpPr txBox="1">
            <a:spLocks noChangeArrowheads="1"/>
          </p:cNvSpPr>
          <p:nvPr/>
        </p:nvSpPr>
        <p:spPr>
          <a:xfrm>
            <a:off x="0" y="-20540"/>
            <a:ext cx="7239000" cy="1143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Визнач, які нерівності істинні, а які — хибні.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0" b="18782"/>
          <a:stretch/>
        </p:blipFill>
        <p:spPr bwMode="auto">
          <a:xfrm>
            <a:off x="1475656" y="1364695"/>
            <a:ext cx="6081712" cy="138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91"/>
          <a:stretch/>
        </p:blipFill>
        <p:spPr bwMode="auto">
          <a:xfrm>
            <a:off x="2315399" y="2931790"/>
            <a:ext cx="1247775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47295" y="290217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19455" y="2902171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07487" y="290217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H="1">
            <a:off x="2939286" y="3007590"/>
            <a:ext cx="142875" cy="2508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91"/>
          <a:stretch/>
        </p:blipFill>
        <p:spPr bwMode="auto">
          <a:xfrm>
            <a:off x="5532120" y="2931789"/>
            <a:ext cx="1247775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764016" y="290217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 rot="10800000">
            <a:off x="6036176" y="2902170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324208" y="290217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Picture 2" descr="http://img4.wikia.nocookie.net/__cb20130807111959/allmafia/ru/images/8/8a/%D0%93%D0%B0%D0%BB%D0%BE%D1%87%D0%BA%D0%B0-%D0%B7%D0%B5%D0%BB%D0%B5%D0%BD%D0%B0%D1%8F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911" y="2874941"/>
            <a:ext cx="41275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2"/>
          <p:cNvSpPr txBox="1">
            <a:spLocks noChangeArrowheads="1"/>
          </p:cNvSpPr>
          <p:nvPr/>
        </p:nvSpPr>
        <p:spPr>
          <a:xfrm>
            <a:off x="0" y="-20540"/>
            <a:ext cx="7239000" cy="1143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Порівняй пари множин за кількістю елементів. Добери нерівність до кожної пари.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038972" y="393990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&gt; 4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988172" y="3939902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&lt; 6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084516" y="3918974"/>
            <a:ext cx="1159892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&gt; 4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122460"/>
            <a:ext cx="7272808" cy="23852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0932314"/>
              </p:ext>
            </p:extLst>
          </p:nvPr>
        </p:nvGraphicFramePr>
        <p:xfrm>
          <a:off x="229171" y="1719910"/>
          <a:ext cx="8735317" cy="17338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" r:id="rId8" imgW="11771280" imgH="2336400" progId="Photoshop.Image.12">
                  <p:embed/>
                </p:oleObj>
              </mc:Choice>
              <mc:Fallback>
                <p:oleObj name="Image" r:id="rId8" imgW="11771280" imgH="233640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29171" y="1719910"/>
                        <a:ext cx="8735317" cy="17338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1" name="Прямая соединительная линия 30"/>
          <p:cNvCxnSpPr/>
          <p:nvPr/>
        </p:nvCxnSpPr>
        <p:spPr>
          <a:xfrm flipV="1">
            <a:off x="7285367" y="2240331"/>
            <a:ext cx="500066" cy="1394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352379" y="1923839"/>
            <a:ext cx="13915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4467095" y="2897917"/>
            <a:ext cx="960769" cy="2107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387107" y="1892655"/>
            <a:ext cx="1149848" cy="35719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1458134" y="2373074"/>
            <a:ext cx="9104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4096795" y="2464159"/>
            <a:ext cx="683221" cy="2238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3744165" y="2106969"/>
            <a:ext cx="1143008" cy="285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1216475" y="2687997"/>
            <a:ext cx="52742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1072459" y="3107101"/>
            <a:ext cx="1278489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олилиния 49"/>
          <p:cNvSpPr/>
          <p:nvPr/>
        </p:nvSpPr>
        <p:spPr>
          <a:xfrm>
            <a:off x="317531" y="2432947"/>
            <a:ext cx="528525" cy="617152"/>
          </a:xfrm>
          <a:custGeom>
            <a:avLst/>
            <a:gdLst>
              <a:gd name="connsiteX0" fmla="*/ 495597 w 528525"/>
              <a:gd name="connsiteY0" fmla="*/ 560510 h 617152"/>
              <a:gd name="connsiteX1" fmla="*/ 62461 w 528525"/>
              <a:gd name="connsiteY1" fmla="*/ 560510 h 617152"/>
              <a:gd name="connsiteX2" fmla="*/ 43210 w 528525"/>
              <a:gd name="connsiteY2" fmla="*/ 11870 h 617152"/>
              <a:gd name="connsiteX3" fmla="*/ 447471 w 528525"/>
              <a:gd name="connsiteY3" fmla="*/ 214000 h 617152"/>
              <a:gd name="connsiteX4" fmla="*/ 495597 w 528525"/>
              <a:gd name="connsiteY4" fmla="*/ 560510 h 617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525" h="617152">
                <a:moveTo>
                  <a:pt x="495597" y="560510"/>
                </a:moveTo>
                <a:cubicBezTo>
                  <a:pt x="431429" y="618262"/>
                  <a:pt x="137859" y="651950"/>
                  <a:pt x="62461" y="560510"/>
                </a:cubicBezTo>
                <a:cubicBezTo>
                  <a:pt x="-12937" y="469070"/>
                  <a:pt x="-20958" y="69622"/>
                  <a:pt x="43210" y="11870"/>
                </a:cubicBezTo>
                <a:cubicBezTo>
                  <a:pt x="107378" y="-45882"/>
                  <a:pt x="372073" y="120956"/>
                  <a:pt x="447471" y="214000"/>
                </a:cubicBezTo>
                <a:cubicBezTo>
                  <a:pt x="522869" y="307044"/>
                  <a:pt x="559765" y="502758"/>
                  <a:pt x="495597" y="560510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олилиния 50"/>
          <p:cNvSpPr/>
          <p:nvPr/>
        </p:nvSpPr>
        <p:spPr>
          <a:xfrm>
            <a:off x="3350457" y="2566261"/>
            <a:ext cx="914556" cy="836570"/>
          </a:xfrm>
          <a:custGeom>
            <a:avLst/>
            <a:gdLst>
              <a:gd name="connsiteX0" fmla="*/ 879640 w 970141"/>
              <a:gd name="connsiteY0" fmla="*/ 715954 h 836570"/>
              <a:gd name="connsiteX1" fmla="*/ 648634 w 970141"/>
              <a:gd name="connsiteY1" fmla="*/ 831457 h 836570"/>
              <a:gd name="connsiteX2" fmla="*/ 417627 w 970141"/>
              <a:gd name="connsiteY2" fmla="*/ 773705 h 836570"/>
              <a:gd name="connsiteX3" fmla="*/ 32617 w 970141"/>
              <a:gd name="connsiteY3" fmla="*/ 407945 h 836570"/>
              <a:gd name="connsiteX4" fmla="*/ 61493 w 970141"/>
              <a:gd name="connsiteY4" fmla="*/ 71061 h 836570"/>
              <a:gd name="connsiteX5" fmla="*/ 388751 w 970141"/>
              <a:gd name="connsiteY5" fmla="*/ 42185 h 836570"/>
              <a:gd name="connsiteX6" fmla="*/ 937391 w 970141"/>
              <a:gd name="connsiteY6" fmla="*/ 552324 h 836570"/>
              <a:gd name="connsiteX7" fmla="*/ 879640 w 970141"/>
              <a:gd name="connsiteY7" fmla="*/ 715954 h 836570"/>
              <a:gd name="connsiteX0" fmla="*/ 879640 w 939777"/>
              <a:gd name="connsiteY0" fmla="*/ 715954 h 836570"/>
              <a:gd name="connsiteX1" fmla="*/ 648634 w 939777"/>
              <a:gd name="connsiteY1" fmla="*/ 831457 h 836570"/>
              <a:gd name="connsiteX2" fmla="*/ 417627 w 939777"/>
              <a:gd name="connsiteY2" fmla="*/ 773705 h 836570"/>
              <a:gd name="connsiteX3" fmla="*/ 32617 w 939777"/>
              <a:gd name="connsiteY3" fmla="*/ 407945 h 836570"/>
              <a:gd name="connsiteX4" fmla="*/ 61493 w 939777"/>
              <a:gd name="connsiteY4" fmla="*/ 71061 h 836570"/>
              <a:gd name="connsiteX5" fmla="*/ 388751 w 939777"/>
              <a:gd name="connsiteY5" fmla="*/ 42185 h 836570"/>
              <a:gd name="connsiteX6" fmla="*/ 898890 w 939777"/>
              <a:gd name="connsiteY6" fmla="*/ 513823 h 836570"/>
              <a:gd name="connsiteX7" fmla="*/ 879640 w 939777"/>
              <a:gd name="connsiteY7" fmla="*/ 715954 h 836570"/>
              <a:gd name="connsiteX0" fmla="*/ 879640 w 914556"/>
              <a:gd name="connsiteY0" fmla="*/ 715954 h 836570"/>
              <a:gd name="connsiteX1" fmla="*/ 648634 w 914556"/>
              <a:gd name="connsiteY1" fmla="*/ 831457 h 836570"/>
              <a:gd name="connsiteX2" fmla="*/ 417627 w 914556"/>
              <a:gd name="connsiteY2" fmla="*/ 773705 h 836570"/>
              <a:gd name="connsiteX3" fmla="*/ 32617 w 914556"/>
              <a:gd name="connsiteY3" fmla="*/ 407945 h 836570"/>
              <a:gd name="connsiteX4" fmla="*/ 61493 w 914556"/>
              <a:gd name="connsiteY4" fmla="*/ 71061 h 836570"/>
              <a:gd name="connsiteX5" fmla="*/ 388751 w 914556"/>
              <a:gd name="connsiteY5" fmla="*/ 42185 h 836570"/>
              <a:gd name="connsiteX6" fmla="*/ 898890 w 914556"/>
              <a:gd name="connsiteY6" fmla="*/ 513823 h 836570"/>
              <a:gd name="connsiteX7" fmla="*/ 879640 w 914556"/>
              <a:gd name="connsiteY7" fmla="*/ 715954 h 836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556" h="836570">
                <a:moveTo>
                  <a:pt x="879640" y="715954"/>
                </a:moveTo>
                <a:cubicBezTo>
                  <a:pt x="837931" y="768893"/>
                  <a:pt x="725636" y="821832"/>
                  <a:pt x="648634" y="831457"/>
                </a:cubicBezTo>
                <a:cubicBezTo>
                  <a:pt x="571632" y="841082"/>
                  <a:pt x="520297" y="844290"/>
                  <a:pt x="417627" y="773705"/>
                </a:cubicBezTo>
                <a:cubicBezTo>
                  <a:pt x="314957" y="703120"/>
                  <a:pt x="91973" y="525052"/>
                  <a:pt x="32617" y="407945"/>
                </a:cubicBezTo>
                <a:cubicBezTo>
                  <a:pt x="-26739" y="290838"/>
                  <a:pt x="2137" y="132021"/>
                  <a:pt x="61493" y="71061"/>
                </a:cubicBezTo>
                <a:cubicBezTo>
                  <a:pt x="120849" y="10101"/>
                  <a:pt x="242768" y="-38025"/>
                  <a:pt x="388751" y="42185"/>
                </a:cubicBezTo>
                <a:cubicBezTo>
                  <a:pt x="534734" y="122395"/>
                  <a:pt x="874827" y="398320"/>
                  <a:pt x="898890" y="513823"/>
                </a:cubicBezTo>
                <a:cubicBezTo>
                  <a:pt x="922953" y="629326"/>
                  <a:pt x="921349" y="663015"/>
                  <a:pt x="879640" y="715954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олилиния 51"/>
          <p:cNvSpPr/>
          <p:nvPr/>
        </p:nvSpPr>
        <p:spPr>
          <a:xfrm>
            <a:off x="7684207" y="1878127"/>
            <a:ext cx="1134398" cy="1455912"/>
          </a:xfrm>
          <a:custGeom>
            <a:avLst/>
            <a:gdLst>
              <a:gd name="connsiteX0" fmla="*/ 1114878 w 1205512"/>
              <a:gd name="connsiteY0" fmla="*/ 1479164 h 1625210"/>
              <a:gd name="connsiteX1" fmla="*/ 113850 w 1205512"/>
              <a:gd name="connsiteY1" fmla="*/ 1488789 h 1625210"/>
              <a:gd name="connsiteX2" fmla="*/ 84975 w 1205512"/>
              <a:gd name="connsiteY2" fmla="*/ 612890 h 1625210"/>
              <a:gd name="connsiteX3" fmla="*/ 672116 w 1205512"/>
              <a:gd name="connsiteY3" fmla="*/ 545513 h 1625210"/>
              <a:gd name="connsiteX4" fmla="*/ 633615 w 1205512"/>
              <a:gd name="connsiteY4" fmla="*/ 131627 h 1625210"/>
              <a:gd name="connsiteX5" fmla="*/ 1105253 w 1205512"/>
              <a:gd name="connsiteY5" fmla="*/ 112376 h 1625210"/>
              <a:gd name="connsiteX6" fmla="*/ 1114878 w 1205512"/>
              <a:gd name="connsiteY6" fmla="*/ 1479164 h 1625210"/>
              <a:gd name="connsiteX0" fmla="*/ 1114878 w 1205512"/>
              <a:gd name="connsiteY0" fmla="*/ 1479164 h 1625210"/>
              <a:gd name="connsiteX1" fmla="*/ 113850 w 1205512"/>
              <a:gd name="connsiteY1" fmla="*/ 1488789 h 1625210"/>
              <a:gd name="connsiteX2" fmla="*/ 84975 w 1205512"/>
              <a:gd name="connsiteY2" fmla="*/ 612890 h 1625210"/>
              <a:gd name="connsiteX3" fmla="*/ 672116 w 1205512"/>
              <a:gd name="connsiteY3" fmla="*/ 545513 h 1625210"/>
              <a:gd name="connsiteX4" fmla="*/ 633615 w 1205512"/>
              <a:gd name="connsiteY4" fmla="*/ 131627 h 1625210"/>
              <a:gd name="connsiteX5" fmla="*/ 1105253 w 1205512"/>
              <a:gd name="connsiteY5" fmla="*/ 112376 h 1625210"/>
              <a:gd name="connsiteX6" fmla="*/ 1114878 w 1205512"/>
              <a:gd name="connsiteY6" fmla="*/ 1479164 h 1625210"/>
              <a:gd name="connsiteX0" fmla="*/ 1114878 w 1214309"/>
              <a:gd name="connsiteY0" fmla="*/ 1393346 h 1539392"/>
              <a:gd name="connsiteX1" fmla="*/ 113850 w 1214309"/>
              <a:gd name="connsiteY1" fmla="*/ 1402971 h 1539392"/>
              <a:gd name="connsiteX2" fmla="*/ 84975 w 1214309"/>
              <a:gd name="connsiteY2" fmla="*/ 527072 h 1539392"/>
              <a:gd name="connsiteX3" fmla="*/ 672116 w 1214309"/>
              <a:gd name="connsiteY3" fmla="*/ 459695 h 1539392"/>
              <a:gd name="connsiteX4" fmla="*/ 633615 w 1214309"/>
              <a:gd name="connsiteY4" fmla="*/ 45809 h 1539392"/>
              <a:gd name="connsiteX5" fmla="*/ 1105253 w 1214309"/>
              <a:gd name="connsiteY5" fmla="*/ 26558 h 1539392"/>
              <a:gd name="connsiteX6" fmla="*/ 1114878 w 1214309"/>
              <a:gd name="connsiteY6" fmla="*/ 1393346 h 1539392"/>
              <a:gd name="connsiteX0" fmla="*/ 1114878 w 1223875"/>
              <a:gd name="connsiteY0" fmla="*/ 1400552 h 1546598"/>
              <a:gd name="connsiteX1" fmla="*/ 113850 w 1223875"/>
              <a:gd name="connsiteY1" fmla="*/ 1410177 h 1546598"/>
              <a:gd name="connsiteX2" fmla="*/ 84975 w 1223875"/>
              <a:gd name="connsiteY2" fmla="*/ 534278 h 1546598"/>
              <a:gd name="connsiteX3" fmla="*/ 672116 w 1223875"/>
              <a:gd name="connsiteY3" fmla="*/ 466901 h 1546598"/>
              <a:gd name="connsiteX4" fmla="*/ 633615 w 1223875"/>
              <a:gd name="connsiteY4" fmla="*/ 53015 h 1546598"/>
              <a:gd name="connsiteX5" fmla="*/ 1105253 w 1223875"/>
              <a:gd name="connsiteY5" fmla="*/ 33764 h 1546598"/>
              <a:gd name="connsiteX6" fmla="*/ 1114878 w 1223875"/>
              <a:gd name="connsiteY6" fmla="*/ 1400552 h 1546598"/>
              <a:gd name="connsiteX0" fmla="*/ 1114878 w 1197563"/>
              <a:gd name="connsiteY0" fmla="*/ 1400552 h 1546598"/>
              <a:gd name="connsiteX1" fmla="*/ 113850 w 1197563"/>
              <a:gd name="connsiteY1" fmla="*/ 1410177 h 1546598"/>
              <a:gd name="connsiteX2" fmla="*/ 84975 w 1197563"/>
              <a:gd name="connsiteY2" fmla="*/ 534278 h 1546598"/>
              <a:gd name="connsiteX3" fmla="*/ 672116 w 1197563"/>
              <a:gd name="connsiteY3" fmla="*/ 466901 h 1546598"/>
              <a:gd name="connsiteX4" fmla="*/ 633615 w 1197563"/>
              <a:gd name="connsiteY4" fmla="*/ 53015 h 1546598"/>
              <a:gd name="connsiteX5" fmla="*/ 1105253 w 1197563"/>
              <a:gd name="connsiteY5" fmla="*/ 33764 h 1546598"/>
              <a:gd name="connsiteX6" fmla="*/ 1114878 w 1197563"/>
              <a:gd name="connsiteY6" fmla="*/ 1400552 h 1546598"/>
              <a:gd name="connsiteX0" fmla="*/ 1114878 w 1133454"/>
              <a:gd name="connsiteY0" fmla="*/ 1400552 h 1546598"/>
              <a:gd name="connsiteX1" fmla="*/ 113850 w 1133454"/>
              <a:gd name="connsiteY1" fmla="*/ 1410177 h 1546598"/>
              <a:gd name="connsiteX2" fmla="*/ 84975 w 1133454"/>
              <a:gd name="connsiteY2" fmla="*/ 534278 h 1546598"/>
              <a:gd name="connsiteX3" fmla="*/ 672116 w 1133454"/>
              <a:gd name="connsiteY3" fmla="*/ 466901 h 1546598"/>
              <a:gd name="connsiteX4" fmla="*/ 633615 w 1133454"/>
              <a:gd name="connsiteY4" fmla="*/ 53015 h 1546598"/>
              <a:gd name="connsiteX5" fmla="*/ 1105253 w 1133454"/>
              <a:gd name="connsiteY5" fmla="*/ 33764 h 1546598"/>
              <a:gd name="connsiteX6" fmla="*/ 1114878 w 1133454"/>
              <a:gd name="connsiteY6" fmla="*/ 1400552 h 1546598"/>
              <a:gd name="connsiteX0" fmla="*/ 1114878 w 1133454"/>
              <a:gd name="connsiteY0" fmla="*/ 1400552 h 1480383"/>
              <a:gd name="connsiteX1" fmla="*/ 113850 w 1133454"/>
              <a:gd name="connsiteY1" fmla="*/ 1410177 h 1480383"/>
              <a:gd name="connsiteX2" fmla="*/ 84975 w 1133454"/>
              <a:gd name="connsiteY2" fmla="*/ 534278 h 1480383"/>
              <a:gd name="connsiteX3" fmla="*/ 672116 w 1133454"/>
              <a:gd name="connsiteY3" fmla="*/ 466901 h 1480383"/>
              <a:gd name="connsiteX4" fmla="*/ 633615 w 1133454"/>
              <a:gd name="connsiteY4" fmla="*/ 53015 h 1480383"/>
              <a:gd name="connsiteX5" fmla="*/ 1105253 w 1133454"/>
              <a:gd name="connsiteY5" fmla="*/ 33764 h 1480383"/>
              <a:gd name="connsiteX6" fmla="*/ 1114878 w 1133454"/>
              <a:gd name="connsiteY6" fmla="*/ 1400552 h 1480383"/>
              <a:gd name="connsiteX0" fmla="*/ 1114878 w 1133454"/>
              <a:gd name="connsiteY0" fmla="*/ 1400552 h 1430209"/>
              <a:gd name="connsiteX1" fmla="*/ 113850 w 1133454"/>
              <a:gd name="connsiteY1" fmla="*/ 1410177 h 1430209"/>
              <a:gd name="connsiteX2" fmla="*/ 84975 w 1133454"/>
              <a:gd name="connsiteY2" fmla="*/ 534278 h 1430209"/>
              <a:gd name="connsiteX3" fmla="*/ 672116 w 1133454"/>
              <a:gd name="connsiteY3" fmla="*/ 466901 h 1430209"/>
              <a:gd name="connsiteX4" fmla="*/ 633615 w 1133454"/>
              <a:gd name="connsiteY4" fmla="*/ 53015 h 1430209"/>
              <a:gd name="connsiteX5" fmla="*/ 1105253 w 1133454"/>
              <a:gd name="connsiteY5" fmla="*/ 33764 h 1430209"/>
              <a:gd name="connsiteX6" fmla="*/ 1114878 w 1133454"/>
              <a:gd name="connsiteY6" fmla="*/ 1400552 h 1430209"/>
              <a:gd name="connsiteX0" fmla="*/ 1071972 w 1090548"/>
              <a:gd name="connsiteY0" fmla="*/ 1400552 h 1430209"/>
              <a:gd name="connsiteX1" fmla="*/ 70944 w 1090548"/>
              <a:gd name="connsiteY1" fmla="*/ 1410177 h 1430209"/>
              <a:gd name="connsiteX2" fmla="*/ 42069 w 1090548"/>
              <a:gd name="connsiteY2" fmla="*/ 534278 h 1430209"/>
              <a:gd name="connsiteX3" fmla="*/ 629210 w 1090548"/>
              <a:gd name="connsiteY3" fmla="*/ 466901 h 1430209"/>
              <a:gd name="connsiteX4" fmla="*/ 590709 w 1090548"/>
              <a:gd name="connsiteY4" fmla="*/ 53015 h 1430209"/>
              <a:gd name="connsiteX5" fmla="*/ 1062347 w 1090548"/>
              <a:gd name="connsiteY5" fmla="*/ 33764 h 1430209"/>
              <a:gd name="connsiteX6" fmla="*/ 1071972 w 1090548"/>
              <a:gd name="connsiteY6" fmla="*/ 1400552 h 1430209"/>
              <a:gd name="connsiteX0" fmla="*/ 1071972 w 1090548"/>
              <a:gd name="connsiteY0" fmla="*/ 1400552 h 1422935"/>
              <a:gd name="connsiteX1" fmla="*/ 70944 w 1090548"/>
              <a:gd name="connsiteY1" fmla="*/ 1410177 h 1422935"/>
              <a:gd name="connsiteX2" fmla="*/ 42069 w 1090548"/>
              <a:gd name="connsiteY2" fmla="*/ 534278 h 1422935"/>
              <a:gd name="connsiteX3" fmla="*/ 629210 w 1090548"/>
              <a:gd name="connsiteY3" fmla="*/ 466901 h 1422935"/>
              <a:gd name="connsiteX4" fmla="*/ 590709 w 1090548"/>
              <a:gd name="connsiteY4" fmla="*/ 53015 h 1422935"/>
              <a:gd name="connsiteX5" fmla="*/ 1062347 w 1090548"/>
              <a:gd name="connsiteY5" fmla="*/ 33764 h 1422935"/>
              <a:gd name="connsiteX6" fmla="*/ 1071972 w 1090548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48640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029903 w 1048479"/>
              <a:gd name="connsiteY0" fmla="*/ 1400552 h 1422935"/>
              <a:gd name="connsiteX1" fmla="*/ 28875 w 1048479"/>
              <a:gd name="connsiteY1" fmla="*/ 1410177 h 1422935"/>
              <a:gd name="connsiteX2" fmla="*/ 0 w 1048479"/>
              <a:gd name="connsiteY2" fmla="*/ 534278 h 1422935"/>
              <a:gd name="connsiteX3" fmla="*/ 587141 w 1048479"/>
              <a:gd name="connsiteY3" fmla="*/ 466901 h 1422935"/>
              <a:gd name="connsiteX4" fmla="*/ 596766 w 1048479"/>
              <a:gd name="connsiteY4" fmla="*/ 53015 h 1422935"/>
              <a:gd name="connsiteX5" fmla="*/ 1020278 w 1048479"/>
              <a:gd name="connsiteY5" fmla="*/ 33764 h 1422935"/>
              <a:gd name="connsiteX6" fmla="*/ 1029903 w 1048479"/>
              <a:gd name="connsiteY6" fmla="*/ 1400552 h 1422935"/>
              <a:gd name="connsiteX0" fmla="*/ 1161805 w 1180381"/>
              <a:gd name="connsiteY0" fmla="*/ 1400552 h 1422935"/>
              <a:gd name="connsiteX1" fmla="*/ 160777 w 1180381"/>
              <a:gd name="connsiteY1" fmla="*/ 1410177 h 1422935"/>
              <a:gd name="connsiteX2" fmla="*/ 131902 w 1180381"/>
              <a:gd name="connsiteY2" fmla="*/ 534278 h 1422935"/>
              <a:gd name="connsiteX3" fmla="*/ 719043 w 1180381"/>
              <a:gd name="connsiteY3" fmla="*/ 466901 h 1422935"/>
              <a:gd name="connsiteX4" fmla="*/ 728668 w 1180381"/>
              <a:gd name="connsiteY4" fmla="*/ 53015 h 1422935"/>
              <a:gd name="connsiteX5" fmla="*/ 1152180 w 1180381"/>
              <a:gd name="connsiteY5" fmla="*/ 33764 h 1422935"/>
              <a:gd name="connsiteX6" fmla="*/ 1161805 w 1180381"/>
              <a:gd name="connsiteY6" fmla="*/ 1400552 h 1422935"/>
              <a:gd name="connsiteX0" fmla="*/ 1063416 w 1081992"/>
              <a:gd name="connsiteY0" fmla="*/ 1400552 h 1422935"/>
              <a:gd name="connsiteX1" fmla="*/ 62388 w 1081992"/>
              <a:gd name="connsiteY1" fmla="*/ 1410177 h 1422935"/>
              <a:gd name="connsiteX2" fmla="*/ 33513 w 1081992"/>
              <a:gd name="connsiteY2" fmla="*/ 534278 h 1422935"/>
              <a:gd name="connsiteX3" fmla="*/ 620654 w 1081992"/>
              <a:gd name="connsiteY3" fmla="*/ 466901 h 1422935"/>
              <a:gd name="connsiteX4" fmla="*/ 630279 w 1081992"/>
              <a:gd name="connsiteY4" fmla="*/ 53015 h 1422935"/>
              <a:gd name="connsiteX5" fmla="*/ 1053791 w 1081992"/>
              <a:gd name="connsiteY5" fmla="*/ 33764 h 1422935"/>
              <a:gd name="connsiteX6" fmla="*/ 1063416 w 1081992"/>
              <a:gd name="connsiteY6" fmla="*/ 1400552 h 1422935"/>
              <a:gd name="connsiteX0" fmla="*/ 1063416 w 1081992"/>
              <a:gd name="connsiteY0" fmla="*/ 1400552 h 1501689"/>
              <a:gd name="connsiteX1" fmla="*/ 62388 w 1081992"/>
              <a:gd name="connsiteY1" fmla="*/ 1410177 h 1501689"/>
              <a:gd name="connsiteX2" fmla="*/ 33513 w 1081992"/>
              <a:gd name="connsiteY2" fmla="*/ 534278 h 1501689"/>
              <a:gd name="connsiteX3" fmla="*/ 620654 w 1081992"/>
              <a:gd name="connsiteY3" fmla="*/ 466901 h 1501689"/>
              <a:gd name="connsiteX4" fmla="*/ 630279 w 1081992"/>
              <a:gd name="connsiteY4" fmla="*/ 53015 h 1501689"/>
              <a:gd name="connsiteX5" fmla="*/ 1053791 w 1081992"/>
              <a:gd name="connsiteY5" fmla="*/ 33764 h 1501689"/>
              <a:gd name="connsiteX6" fmla="*/ 1063416 w 1081992"/>
              <a:gd name="connsiteY6" fmla="*/ 1400552 h 1501689"/>
              <a:gd name="connsiteX0" fmla="*/ 1185666 w 1204242"/>
              <a:gd name="connsiteY0" fmla="*/ 1400552 h 1434171"/>
              <a:gd name="connsiteX1" fmla="*/ 184638 w 1204242"/>
              <a:gd name="connsiteY1" fmla="*/ 1410177 h 1434171"/>
              <a:gd name="connsiteX2" fmla="*/ 155763 w 1204242"/>
              <a:gd name="connsiteY2" fmla="*/ 534278 h 1434171"/>
              <a:gd name="connsiteX3" fmla="*/ 742904 w 1204242"/>
              <a:gd name="connsiteY3" fmla="*/ 466901 h 1434171"/>
              <a:gd name="connsiteX4" fmla="*/ 752529 w 1204242"/>
              <a:gd name="connsiteY4" fmla="*/ 53015 h 1434171"/>
              <a:gd name="connsiteX5" fmla="*/ 1176041 w 1204242"/>
              <a:gd name="connsiteY5" fmla="*/ 33764 h 1434171"/>
              <a:gd name="connsiteX6" fmla="*/ 1185666 w 1204242"/>
              <a:gd name="connsiteY6" fmla="*/ 1400552 h 1434171"/>
              <a:gd name="connsiteX0" fmla="*/ 1079390 w 1097966"/>
              <a:gd name="connsiteY0" fmla="*/ 1400552 h 1446531"/>
              <a:gd name="connsiteX1" fmla="*/ 78362 w 1097966"/>
              <a:gd name="connsiteY1" fmla="*/ 1410177 h 1446531"/>
              <a:gd name="connsiteX2" fmla="*/ 49487 w 1097966"/>
              <a:gd name="connsiteY2" fmla="*/ 534278 h 1446531"/>
              <a:gd name="connsiteX3" fmla="*/ 636628 w 1097966"/>
              <a:gd name="connsiteY3" fmla="*/ 466901 h 1446531"/>
              <a:gd name="connsiteX4" fmla="*/ 646253 w 1097966"/>
              <a:gd name="connsiteY4" fmla="*/ 53015 h 1446531"/>
              <a:gd name="connsiteX5" fmla="*/ 1069765 w 1097966"/>
              <a:gd name="connsiteY5" fmla="*/ 33764 h 1446531"/>
              <a:gd name="connsiteX6" fmla="*/ 1079390 w 1097966"/>
              <a:gd name="connsiteY6" fmla="*/ 1400552 h 1446531"/>
              <a:gd name="connsiteX0" fmla="*/ 1079390 w 1238722"/>
              <a:gd name="connsiteY0" fmla="*/ 1400552 h 1446531"/>
              <a:gd name="connsiteX1" fmla="*/ 78362 w 1238722"/>
              <a:gd name="connsiteY1" fmla="*/ 1410177 h 1446531"/>
              <a:gd name="connsiteX2" fmla="*/ 49487 w 1238722"/>
              <a:gd name="connsiteY2" fmla="*/ 534278 h 1446531"/>
              <a:gd name="connsiteX3" fmla="*/ 636628 w 1238722"/>
              <a:gd name="connsiteY3" fmla="*/ 466901 h 1446531"/>
              <a:gd name="connsiteX4" fmla="*/ 646253 w 1238722"/>
              <a:gd name="connsiteY4" fmla="*/ 53015 h 1446531"/>
              <a:gd name="connsiteX5" fmla="*/ 1069765 w 1238722"/>
              <a:gd name="connsiteY5" fmla="*/ 33764 h 1446531"/>
              <a:gd name="connsiteX6" fmla="*/ 1079390 w 1238722"/>
              <a:gd name="connsiteY6" fmla="*/ 1400552 h 1446531"/>
              <a:gd name="connsiteX0" fmla="*/ 1079390 w 1136776"/>
              <a:gd name="connsiteY0" fmla="*/ 1400552 h 1462515"/>
              <a:gd name="connsiteX1" fmla="*/ 78362 w 1136776"/>
              <a:gd name="connsiteY1" fmla="*/ 1410177 h 1462515"/>
              <a:gd name="connsiteX2" fmla="*/ 49487 w 1136776"/>
              <a:gd name="connsiteY2" fmla="*/ 534278 h 1462515"/>
              <a:gd name="connsiteX3" fmla="*/ 636628 w 1136776"/>
              <a:gd name="connsiteY3" fmla="*/ 466901 h 1462515"/>
              <a:gd name="connsiteX4" fmla="*/ 646253 w 1136776"/>
              <a:gd name="connsiteY4" fmla="*/ 53015 h 1462515"/>
              <a:gd name="connsiteX5" fmla="*/ 1069765 w 1136776"/>
              <a:gd name="connsiteY5" fmla="*/ 33764 h 1462515"/>
              <a:gd name="connsiteX6" fmla="*/ 1079390 w 1136776"/>
              <a:gd name="connsiteY6" fmla="*/ 1400552 h 1462515"/>
              <a:gd name="connsiteX0" fmla="*/ 1079390 w 1128444"/>
              <a:gd name="connsiteY0" fmla="*/ 1400552 h 1452378"/>
              <a:gd name="connsiteX1" fmla="*/ 78362 w 1128444"/>
              <a:gd name="connsiteY1" fmla="*/ 1410177 h 1452378"/>
              <a:gd name="connsiteX2" fmla="*/ 49487 w 1128444"/>
              <a:gd name="connsiteY2" fmla="*/ 534278 h 1452378"/>
              <a:gd name="connsiteX3" fmla="*/ 636628 w 1128444"/>
              <a:gd name="connsiteY3" fmla="*/ 466901 h 1452378"/>
              <a:gd name="connsiteX4" fmla="*/ 646253 w 1128444"/>
              <a:gd name="connsiteY4" fmla="*/ 53015 h 1452378"/>
              <a:gd name="connsiteX5" fmla="*/ 1069765 w 1128444"/>
              <a:gd name="connsiteY5" fmla="*/ 33764 h 1452378"/>
              <a:gd name="connsiteX6" fmla="*/ 1079390 w 1128444"/>
              <a:gd name="connsiteY6" fmla="*/ 1400552 h 1452378"/>
              <a:gd name="connsiteX0" fmla="*/ 1079390 w 1128444"/>
              <a:gd name="connsiteY0" fmla="*/ 1517447 h 1569273"/>
              <a:gd name="connsiteX1" fmla="*/ 78362 w 1128444"/>
              <a:gd name="connsiteY1" fmla="*/ 1527072 h 1569273"/>
              <a:gd name="connsiteX2" fmla="*/ 49487 w 1128444"/>
              <a:gd name="connsiteY2" fmla="*/ 651173 h 1569273"/>
              <a:gd name="connsiteX3" fmla="*/ 636628 w 1128444"/>
              <a:gd name="connsiteY3" fmla="*/ 583796 h 1569273"/>
              <a:gd name="connsiteX4" fmla="*/ 646253 w 1128444"/>
              <a:gd name="connsiteY4" fmla="*/ 169910 h 1569273"/>
              <a:gd name="connsiteX5" fmla="*/ 1069765 w 1128444"/>
              <a:gd name="connsiteY5" fmla="*/ 150659 h 1569273"/>
              <a:gd name="connsiteX6" fmla="*/ 1079390 w 1128444"/>
              <a:gd name="connsiteY6" fmla="*/ 1517447 h 1569273"/>
              <a:gd name="connsiteX0" fmla="*/ 1079390 w 1134398"/>
              <a:gd name="connsiteY0" fmla="*/ 1400553 h 1452379"/>
              <a:gd name="connsiteX1" fmla="*/ 78362 w 1134398"/>
              <a:gd name="connsiteY1" fmla="*/ 1410178 h 1452379"/>
              <a:gd name="connsiteX2" fmla="*/ 49487 w 1134398"/>
              <a:gd name="connsiteY2" fmla="*/ 534279 h 1452379"/>
              <a:gd name="connsiteX3" fmla="*/ 636628 w 1134398"/>
              <a:gd name="connsiteY3" fmla="*/ 466902 h 1452379"/>
              <a:gd name="connsiteX4" fmla="*/ 646253 w 1134398"/>
              <a:gd name="connsiteY4" fmla="*/ 53016 h 1452379"/>
              <a:gd name="connsiteX5" fmla="*/ 1069765 w 1134398"/>
              <a:gd name="connsiteY5" fmla="*/ 33765 h 1452379"/>
              <a:gd name="connsiteX6" fmla="*/ 1079390 w 1134398"/>
              <a:gd name="connsiteY6" fmla="*/ 1400553 h 1452379"/>
              <a:gd name="connsiteX0" fmla="*/ 1079390 w 1134398"/>
              <a:gd name="connsiteY0" fmla="*/ 1400553 h 1452379"/>
              <a:gd name="connsiteX1" fmla="*/ 78362 w 1134398"/>
              <a:gd name="connsiteY1" fmla="*/ 1410178 h 1452379"/>
              <a:gd name="connsiteX2" fmla="*/ 49487 w 1134398"/>
              <a:gd name="connsiteY2" fmla="*/ 534279 h 1452379"/>
              <a:gd name="connsiteX3" fmla="*/ 636628 w 1134398"/>
              <a:gd name="connsiteY3" fmla="*/ 466902 h 1452379"/>
              <a:gd name="connsiteX4" fmla="*/ 646253 w 1134398"/>
              <a:gd name="connsiteY4" fmla="*/ 53016 h 1452379"/>
              <a:gd name="connsiteX5" fmla="*/ 1069765 w 1134398"/>
              <a:gd name="connsiteY5" fmla="*/ 33765 h 1452379"/>
              <a:gd name="connsiteX6" fmla="*/ 1079390 w 1134398"/>
              <a:gd name="connsiteY6" fmla="*/ 1400553 h 1452379"/>
              <a:gd name="connsiteX0" fmla="*/ 1079390 w 1134398"/>
              <a:gd name="connsiteY0" fmla="*/ 1404086 h 1455912"/>
              <a:gd name="connsiteX1" fmla="*/ 78362 w 1134398"/>
              <a:gd name="connsiteY1" fmla="*/ 1413711 h 1455912"/>
              <a:gd name="connsiteX2" fmla="*/ 49487 w 1134398"/>
              <a:gd name="connsiteY2" fmla="*/ 537812 h 1455912"/>
              <a:gd name="connsiteX3" fmla="*/ 636628 w 1134398"/>
              <a:gd name="connsiteY3" fmla="*/ 470435 h 1455912"/>
              <a:gd name="connsiteX4" fmla="*/ 646253 w 1134398"/>
              <a:gd name="connsiteY4" fmla="*/ 56549 h 1455912"/>
              <a:gd name="connsiteX5" fmla="*/ 1069765 w 1134398"/>
              <a:gd name="connsiteY5" fmla="*/ 37298 h 1455912"/>
              <a:gd name="connsiteX6" fmla="*/ 1079390 w 1134398"/>
              <a:gd name="connsiteY6" fmla="*/ 1404086 h 1455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34398" h="1455912">
                <a:moveTo>
                  <a:pt x="1079390" y="1404086"/>
                </a:moveTo>
                <a:cubicBezTo>
                  <a:pt x="991159" y="1460232"/>
                  <a:pt x="173010" y="1481087"/>
                  <a:pt x="78362" y="1413711"/>
                </a:cubicBezTo>
                <a:cubicBezTo>
                  <a:pt x="-16286" y="1346335"/>
                  <a:pt x="-24306" y="656524"/>
                  <a:pt x="49487" y="537812"/>
                </a:cubicBezTo>
                <a:cubicBezTo>
                  <a:pt x="123280" y="419100"/>
                  <a:pt x="631815" y="589147"/>
                  <a:pt x="636628" y="470435"/>
                </a:cubicBezTo>
                <a:cubicBezTo>
                  <a:pt x="641441" y="351723"/>
                  <a:pt x="631816" y="138364"/>
                  <a:pt x="646253" y="56549"/>
                </a:cubicBezTo>
                <a:cubicBezTo>
                  <a:pt x="660690" y="-25266"/>
                  <a:pt x="1000784" y="-6018"/>
                  <a:pt x="1069765" y="37298"/>
                </a:cubicBezTo>
                <a:cubicBezTo>
                  <a:pt x="1138746" y="80614"/>
                  <a:pt x="1167621" y="1347940"/>
                  <a:pt x="1079390" y="1404086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1388816" y="3402831"/>
            <a:ext cx="69318" cy="516143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endCxn id="29" idx="0"/>
          </p:cNvCxnSpPr>
          <p:nvPr/>
        </p:nvCxnSpPr>
        <p:spPr>
          <a:xfrm>
            <a:off x="4387107" y="3402831"/>
            <a:ext cx="3277355" cy="516143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27" idx="0"/>
          </p:cNvCxnSpPr>
          <p:nvPr/>
        </p:nvCxnSpPr>
        <p:spPr>
          <a:xfrm flipV="1">
            <a:off x="4568118" y="3375960"/>
            <a:ext cx="2446250" cy="563942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21697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2" grpId="0"/>
      <p:bldP spid="3" grpId="0"/>
      <p:bldP spid="25" grpId="0"/>
      <p:bldP spid="34" grpId="0"/>
      <p:bldP spid="35" grpId="0"/>
      <p:bldP spid="36" grpId="0"/>
      <p:bldP spid="44" grpId="0"/>
      <p:bldP spid="24" grpId="0" animBg="1"/>
      <p:bldP spid="27" grpId="0" animBg="1"/>
      <p:bldP spid="29" grpId="0" animBg="1"/>
      <p:bldP spid="4" grpId="0" animBg="1"/>
      <p:bldP spid="50" grpId="0" animBg="1"/>
      <p:bldP spid="51" grpId="0" animBg="1"/>
      <p:bldP spid="5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1256</TotalTime>
  <Words>372</Words>
  <Application>Microsoft Office PowerPoint</Application>
  <PresentationFormat>Экран (16:9)</PresentationFormat>
  <Paragraphs>130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149</cp:revision>
  <dcterms:created xsi:type="dcterms:W3CDTF">2017-08-14T11:51:21Z</dcterms:created>
  <dcterms:modified xsi:type="dcterms:W3CDTF">2018-08-27T09:02:28Z</dcterms:modified>
</cp:coreProperties>
</file>