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84" r:id="rId3"/>
    <p:sldId id="285" r:id="rId4"/>
    <p:sldId id="275" r:id="rId5"/>
    <p:sldId id="286" r:id="rId6"/>
    <p:sldId id="277" r:id="rId7"/>
    <p:sldId id="287" r:id="rId8"/>
    <p:sldId id="288" r:id="rId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20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BDF2"/>
    <a:srgbClr val="7FD5F7"/>
    <a:srgbClr val="58C9F4"/>
    <a:srgbClr val="ED2099"/>
    <a:srgbClr val="FFFF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8" autoAdjust="0"/>
    <p:restoredTop sz="94660"/>
  </p:normalViewPr>
  <p:slideViewPr>
    <p:cSldViewPr showGuides="1">
      <p:cViewPr varScale="1">
        <p:scale>
          <a:sx n="83" d="100"/>
          <a:sy n="83" d="100"/>
        </p:scale>
        <p:origin x="-78" y="-1056"/>
      </p:cViewPr>
      <p:guideLst>
        <p:guide orient="horz" pos="320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5644E3-328E-4313-9B1B-99C67ACFDC7A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ACB61-7783-4045-8B20-1819A11FBBD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5921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19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08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047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9894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738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4702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9220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2183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125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0630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7794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FC630F-F787-4F64-A8E3-12C69B2440F2}" type="datetimeFigureOut">
              <a:rPr lang="ru-RU" smtClean="0"/>
              <a:t>15.08.2018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A8A27-6E1D-4940-B55C-78E7B8655D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87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2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3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2.wmf"/><Relationship Id="rId11" Type="http://schemas.openxmlformats.org/officeDocument/2006/relationships/image" Target="../media/image3.png"/><Relationship Id="rId5" Type="http://schemas.openxmlformats.org/officeDocument/2006/relationships/oleObject" Target="../embeddings/oleObject6.bin"/><Relationship Id="rId10" Type="http://schemas.openxmlformats.org/officeDocument/2006/relationships/image" Target="../media/image2.png"/><Relationship Id="rId4" Type="http://schemas.openxmlformats.org/officeDocument/2006/relationships/image" Target="../media/image11.wmf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213970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56465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175">
              <a:lnSpc>
                <a:spcPct val="120000"/>
              </a:lnSpc>
            </a:pPr>
            <a:r>
              <a:rPr lang="ru-RU" sz="4000" spc="-5" dirty="0" err="1">
                <a:latin typeface="Arial"/>
                <a:cs typeface="Arial"/>
              </a:rPr>
              <a:t>Порівнюємо</a:t>
            </a:r>
            <a:r>
              <a:rPr lang="ru-RU" sz="4000" spc="-5" dirty="0">
                <a:latin typeface="Arial"/>
                <a:cs typeface="Arial"/>
              </a:rPr>
              <a:t> числа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0" y="2139701"/>
            <a:ext cx="9144000" cy="617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3740" y="2571750"/>
            <a:ext cx="2356520" cy="2356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 flipV="1">
            <a:off x="0" y="2237999"/>
            <a:ext cx="9144000" cy="4571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0"/>
            <a:ext cx="1030931" cy="1104900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627534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8552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grpSp>
        <p:nvGrpSpPr>
          <p:cNvPr id="3" name="Группа 2"/>
          <p:cNvGrpSpPr/>
          <p:nvPr/>
        </p:nvGrpSpPr>
        <p:grpSpPr>
          <a:xfrm>
            <a:off x="4932040" y="1563638"/>
            <a:ext cx="3501239" cy="3165486"/>
            <a:chOff x="4932040" y="1610435"/>
            <a:chExt cx="3501239" cy="3165486"/>
          </a:xfrm>
        </p:grpSpPr>
        <p:pic>
          <p:nvPicPr>
            <p:cNvPr id="18" name="Рисунок 17"/>
            <p:cNvPicPr/>
            <p:nvPr/>
          </p:nvPicPr>
          <p:blipFill>
            <a:blip r:embed="rId3" cstate="print"/>
            <a:srcRect t="4094" r="42893" b="6433"/>
            <a:stretch>
              <a:fillRect/>
            </a:stretch>
          </p:blipFill>
          <p:spPr bwMode="auto">
            <a:xfrm>
              <a:off x="4932040" y="1889836"/>
              <a:ext cx="349821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Рисунок 18"/>
            <p:cNvPicPr/>
            <p:nvPr/>
          </p:nvPicPr>
          <p:blipFill>
            <a:blip r:embed="rId3" cstate="print"/>
            <a:srcRect t="4094" r="42893" b="6433"/>
            <a:stretch>
              <a:fillRect/>
            </a:stretch>
          </p:blipFill>
          <p:spPr bwMode="auto">
            <a:xfrm>
              <a:off x="4932040" y="3318596"/>
              <a:ext cx="3498215" cy="1457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" name="Рисунок 42"/>
            <p:cNvPicPr/>
            <p:nvPr/>
          </p:nvPicPr>
          <p:blipFill rotWithShape="1">
            <a:blip r:embed="rId3" cstate="print"/>
            <a:srcRect t="16399" r="42893" b="51169"/>
            <a:stretch/>
          </p:blipFill>
          <p:spPr bwMode="auto">
            <a:xfrm>
              <a:off x="4932040" y="1610435"/>
              <a:ext cx="3501239" cy="528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TextBox 39"/>
          <p:cNvSpPr txBox="1"/>
          <p:nvPr/>
        </p:nvSpPr>
        <p:spPr>
          <a:xfrm>
            <a:off x="-3368" y="-18283"/>
            <a:ext cx="84758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200" dirty="0" smtClean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r>
              <a:rPr lang="uk-UA" sz="2200" dirty="0" smtClean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Математичний </a:t>
            </a:r>
            <a:r>
              <a:rPr lang="uk-UA" sz="220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диктант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9908" y="1286634"/>
            <a:ext cx="455118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попереднє число до числа 8.</a:t>
            </a:r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arenR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Запиши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наступне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число до числа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9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marL="457200" indent="-457200">
              <a:buFont typeface="+mj-lt"/>
              <a:buAutoNum type="arabicParenR"/>
            </a:pPr>
            <a:r>
              <a:rPr lang="ru-RU" sz="2000" dirty="0">
                <a:latin typeface="Arial" pitchFamily="34" charset="0"/>
                <a:cs typeface="Arial" pitchFamily="34" charset="0"/>
              </a:rPr>
              <a:t>Запиши числа,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більші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за 5 і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менші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dirty="0" err="1">
                <a:latin typeface="Arial" pitchFamily="34" charset="0"/>
                <a:cs typeface="Arial" pitchFamily="34" charset="0"/>
              </a:rPr>
              <a:t>ніж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9.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числа, які менші ніж 6 і більші за 3.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числа, між якими стоїть число 9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+mj-lt"/>
              <a:buAutoNum type="arabicParenR"/>
            </a:pPr>
            <a:r>
              <a:rPr lang="uk-UA" sz="2000" dirty="0">
                <a:latin typeface="Arial" pitchFamily="34" charset="0"/>
                <a:cs typeface="Arial" pitchFamily="34" charset="0"/>
              </a:rPr>
              <a:t>Запиши число, яке стоїть між числами 7 і 9</a:t>
            </a:r>
            <a:r>
              <a:rPr lang="uk-UA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>
              <a:buFont typeface="+mj-lt"/>
              <a:buAutoNum type="arabicParenR"/>
            </a:pPr>
            <a:endParaRPr lang="uk-UA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98450" y="1923678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598450" y="2545701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570332" y="3147814"/>
            <a:ext cx="377511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570332" y="3723878"/>
            <a:ext cx="3775116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98450" y="4371950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030782" y="1684720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1)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000628" y="2160353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2)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00694" y="2157149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000628" y="2637265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3)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500694" y="2634061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6,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929322" y="2634061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7,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57950" y="263406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000628" y="3089047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4)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00694" y="3085843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4,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929322" y="308584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004048" y="3622463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5)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500694" y="3585909"/>
            <a:ext cx="4844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8,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929322" y="3585909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22310" y="3585909"/>
            <a:ext cx="5854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4" name="Прямая соединительная линия 43"/>
          <p:cNvCxnSpPr/>
          <p:nvPr/>
        </p:nvCxnSpPr>
        <p:spPr>
          <a:xfrm>
            <a:off x="598450" y="4948014"/>
            <a:ext cx="3746998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5483102" y="408996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004048" y="4089965"/>
            <a:ext cx="50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6)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508104" y="168849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800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1824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  <p:bldP spid="28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2" grpId="0"/>
      <p:bldP spid="46" grpId="0"/>
      <p:bldP spid="47" grpId="0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" name="Рисунок 87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 rotWithShape="1">
          <a:blip r:embed="rId4" cstate="print"/>
          <a:srcRect t="4094" r="64296" b="38889"/>
          <a:stretch/>
        </p:blipFill>
        <p:spPr bwMode="auto">
          <a:xfrm>
            <a:off x="5472764" y="1787072"/>
            <a:ext cx="2187111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4" cstate="print"/>
          <a:srcRect t="4094" r="42893" b="38889"/>
          <a:stretch>
            <a:fillRect/>
          </a:stretch>
        </p:blipFill>
        <p:spPr bwMode="auto">
          <a:xfrm>
            <a:off x="1972302" y="1787072"/>
            <a:ext cx="349821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Заголовок 52"/>
          <p:cNvSpPr txBox="1">
            <a:spLocks/>
          </p:cNvSpPr>
          <p:nvPr/>
        </p:nvSpPr>
        <p:spPr>
          <a:xfrm>
            <a:off x="0" y="-700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Порівняй числа.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2123728" y="170765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>
                <a:latin typeface="Arial" pitchFamily="34" charset="0"/>
                <a:cs typeface="Arial" pitchFamily="34" charset="0"/>
              </a:rPr>
              <a:t>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123728" y="21845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16720" y="1716204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2612329" y="2194408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644335" y="1715787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3933515" y="1793117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134944" y="1715759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644335" y="219269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Овал 48"/>
          <p:cNvSpPr/>
          <p:nvPr/>
        </p:nvSpPr>
        <p:spPr>
          <a:xfrm>
            <a:off x="3938683" y="2286182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629037" y="220004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171555" y="1710697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671293" y="1715759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ru-RU" sz="2000" i="1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171555" y="2210763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108430" y="218019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09006" y="171575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6995688" y="179836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7149175" y="1715759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701994" y="2192671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6993047" y="2286182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162794" y="218019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0" name="Рисунок 69"/>
          <p:cNvPicPr/>
          <p:nvPr/>
        </p:nvPicPr>
        <p:blipFill rotWithShape="1">
          <a:blip r:embed="rId4" cstate="print"/>
          <a:srcRect l="1" t="4094" r="64332" b="38889"/>
          <a:stretch/>
        </p:blipFill>
        <p:spPr bwMode="auto">
          <a:xfrm>
            <a:off x="5462493" y="2715766"/>
            <a:ext cx="2197382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Рисунок 70"/>
          <p:cNvPicPr/>
          <p:nvPr/>
        </p:nvPicPr>
        <p:blipFill>
          <a:blip r:embed="rId4" cstate="print"/>
          <a:srcRect t="4094" r="42893" b="38889"/>
          <a:stretch>
            <a:fillRect/>
          </a:stretch>
        </p:blipFill>
        <p:spPr bwMode="auto">
          <a:xfrm>
            <a:off x="1970283" y="2715766"/>
            <a:ext cx="349821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" name="TextBox 71"/>
          <p:cNvSpPr txBox="1"/>
          <p:nvPr/>
        </p:nvSpPr>
        <p:spPr>
          <a:xfrm>
            <a:off x="2125975" y="264375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125975" y="312067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571437" y="263938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Овал 75"/>
          <p:cNvSpPr/>
          <p:nvPr/>
        </p:nvSpPr>
        <p:spPr>
          <a:xfrm>
            <a:off x="7001094" y="3214876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554859" y="312922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646582" y="2651891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110677" y="263938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3646582" y="3128803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612778" y="31230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173802" y="2646801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620406" y="2643758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172076" y="3123713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082917" y="312306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6711253" y="2651863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1" name="Овал 90"/>
          <p:cNvSpPr/>
          <p:nvPr/>
        </p:nvSpPr>
        <p:spPr>
          <a:xfrm>
            <a:off x="7001094" y="2728106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7165041" y="263938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704241" y="3128775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7165041" y="3116294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3" name="Овал 102"/>
          <p:cNvSpPr/>
          <p:nvPr/>
        </p:nvSpPr>
        <p:spPr>
          <a:xfrm>
            <a:off x="2406958" y="1796176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Овал 104"/>
          <p:cNvSpPr/>
          <p:nvPr/>
        </p:nvSpPr>
        <p:spPr>
          <a:xfrm>
            <a:off x="2406958" y="227308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6" name="Овал 105"/>
          <p:cNvSpPr/>
          <p:nvPr/>
        </p:nvSpPr>
        <p:spPr>
          <a:xfrm>
            <a:off x="2399498" y="2735741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Овал 40"/>
          <p:cNvSpPr/>
          <p:nvPr/>
        </p:nvSpPr>
        <p:spPr>
          <a:xfrm>
            <a:off x="2399498" y="3221532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Овал 42"/>
          <p:cNvSpPr/>
          <p:nvPr/>
        </p:nvSpPr>
        <p:spPr>
          <a:xfrm>
            <a:off x="3934016" y="273167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3927556" y="3218296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7" name="Овал 106"/>
          <p:cNvSpPr/>
          <p:nvPr/>
        </p:nvSpPr>
        <p:spPr>
          <a:xfrm>
            <a:off x="5467768" y="1802119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Овал 107"/>
          <p:cNvSpPr/>
          <p:nvPr/>
        </p:nvSpPr>
        <p:spPr>
          <a:xfrm>
            <a:off x="5467768" y="2285428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9" name="Овал 108"/>
          <p:cNvSpPr/>
          <p:nvPr/>
        </p:nvSpPr>
        <p:spPr>
          <a:xfrm>
            <a:off x="5462493" y="2728106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0" name="Овал 109"/>
          <p:cNvSpPr/>
          <p:nvPr/>
        </p:nvSpPr>
        <p:spPr>
          <a:xfrm>
            <a:off x="5462493" y="3221532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4" name="Рисунок 9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4539" y="1779662"/>
            <a:ext cx="1056496" cy="928694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031332"/>
            <a:ext cx="48482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83693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"/>
                            </p:stCondLst>
                            <p:childTnLst>
                              <p:par>
                                <p:cTn id="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25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750"/>
                            </p:stCondLst>
                            <p:childTnLst>
                              <p:par>
                                <p:cTn id="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25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750"/>
                            </p:stCondLst>
                            <p:childTnLst>
                              <p:par>
                                <p:cTn id="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250"/>
                            </p:stCondLst>
                            <p:childTnLst>
                              <p:par>
                                <p:cTn id="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500"/>
                            </p:stCondLst>
                            <p:childTnLst>
                              <p:par>
                                <p:cTn id="8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6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75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2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250"/>
                            </p:stCondLst>
                            <p:childTnLst>
                              <p:par>
                                <p:cTn id="9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750"/>
                            </p:stCondLst>
                            <p:childTnLst>
                              <p:par>
                                <p:cTn id="1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2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60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250"/>
                            </p:stCondLst>
                            <p:childTnLst>
                              <p:par>
                                <p:cTn id="1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6750"/>
                            </p:stCondLst>
                            <p:childTnLst>
                              <p:par>
                                <p:cTn id="12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7000"/>
                            </p:stCondLst>
                            <p:childTnLst>
                              <p:par>
                                <p:cTn id="12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7250"/>
                            </p:stCondLst>
                            <p:childTnLst>
                              <p:par>
                                <p:cTn id="12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0"/>
                            </p:stCondLst>
                            <p:childTnLst>
                              <p:par>
                                <p:cTn id="13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7750"/>
                            </p:stCondLst>
                            <p:childTnLst>
                              <p:par>
                                <p:cTn id="1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8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2" grpId="0"/>
      <p:bldP spid="44" grpId="0"/>
      <p:bldP spid="45" grpId="0"/>
      <p:bldP spid="46" grpId="0" animBg="1"/>
      <p:bldP spid="47" grpId="0"/>
      <p:bldP spid="48" grpId="0"/>
      <p:bldP spid="49" grpId="0" animBg="1"/>
      <p:bldP spid="50" grpId="0"/>
      <p:bldP spid="51" grpId="0"/>
      <p:bldP spid="53" grpId="0"/>
      <p:bldP spid="54" grpId="0"/>
      <p:bldP spid="56" grpId="0"/>
      <p:bldP spid="57" grpId="0"/>
      <p:bldP spid="58" grpId="0" animBg="1"/>
      <p:bldP spid="59" grpId="0"/>
      <p:bldP spid="60" grpId="0"/>
      <p:bldP spid="61" grpId="0" animBg="1"/>
      <p:bldP spid="62" grpId="0"/>
      <p:bldP spid="72" grpId="0"/>
      <p:bldP spid="73" grpId="0"/>
      <p:bldP spid="75" grpId="0"/>
      <p:bldP spid="76" grpId="0" animBg="1"/>
      <p:bldP spid="77" grpId="0"/>
      <p:bldP spid="78" grpId="0"/>
      <p:bldP spid="80" grpId="0"/>
      <p:bldP spid="81" grpId="0"/>
      <p:bldP spid="83" grpId="0"/>
      <p:bldP spid="84" grpId="0"/>
      <p:bldP spid="86" grpId="0"/>
      <p:bldP spid="87" grpId="0"/>
      <p:bldP spid="89" grpId="0"/>
      <p:bldP spid="90" grpId="0"/>
      <p:bldP spid="91" grpId="0" animBg="1"/>
      <p:bldP spid="92" grpId="0"/>
      <p:bldP spid="93" grpId="0"/>
      <p:bldP spid="95" grpId="0"/>
      <p:bldP spid="103" grpId="0" animBg="1"/>
      <p:bldP spid="105" grpId="0" animBg="1"/>
      <p:bldP spid="106" grpId="0" animBg="1"/>
      <p:bldP spid="41" grpId="0" animBg="1"/>
      <p:bldP spid="43" grpId="0" animBg="1"/>
      <p:bldP spid="74" grpId="0" animBg="1"/>
      <p:bldP spid="107" grpId="0" animBg="1"/>
      <p:bldP spid="108" grpId="0" animBg="1"/>
      <p:bldP spid="109" grpId="0" animBg="1"/>
      <p:bldP spid="1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7"/>
          <p:cNvSpPr txBox="1">
            <a:spLocks/>
          </p:cNvSpPr>
          <p:nvPr/>
        </p:nvSpPr>
        <p:spPr>
          <a:xfrm>
            <a:off x="0" y="-19199"/>
            <a:ext cx="6876256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Замалюй зеленим олівцем числа, які менші ніж 6; жовтим — числа, які більші за 6. 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200" dirty="0" smtClean="0">
                <a:latin typeface="Arial" pitchFamily="34" charset="0"/>
                <a:cs typeface="Arial" pitchFamily="34" charset="0"/>
              </a:rPr>
            </a:b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646423"/>
              </p:ext>
            </p:extLst>
          </p:nvPr>
        </p:nvGraphicFramePr>
        <p:xfrm>
          <a:off x="299939" y="1924095"/>
          <a:ext cx="8497714" cy="2518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9" name="Image" r:id="rId5" imgW="12215520" imgH="3618720" progId="Photoshop.Image.12">
                  <p:embed/>
                </p:oleObj>
              </mc:Choice>
              <mc:Fallback>
                <p:oleObj name="Image" r:id="rId5" imgW="12215520" imgH="36187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9939" y="1924095"/>
                        <a:ext cx="8497714" cy="25183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1441185"/>
              </p:ext>
            </p:extLst>
          </p:nvPr>
        </p:nvGraphicFramePr>
        <p:xfrm>
          <a:off x="299939" y="1924095"/>
          <a:ext cx="8497714" cy="2518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0" name="Image" r:id="rId7" imgW="12215520" imgH="3618720" progId="Photoshop.Image.12">
                  <p:embed/>
                </p:oleObj>
              </mc:Choice>
              <mc:Fallback>
                <p:oleObj name="Image" r:id="rId7" imgW="12215520" imgH="36187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9939" y="1924095"/>
                        <a:ext cx="8497714" cy="25183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9312616"/>
              </p:ext>
            </p:extLst>
          </p:nvPr>
        </p:nvGraphicFramePr>
        <p:xfrm>
          <a:off x="299939" y="1924095"/>
          <a:ext cx="8497714" cy="251833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1" name="Image" r:id="rId9" imgW="12215520" imgH="3618720" progId="Photoshop.Image.12">
                  <p:embed/>
                </p:oleObj>
              </mc:Choice>
              <mc:Fallback>
                <p:oleObj name="Image" r:id="rId9" imgW="12215520" imgH="36187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99939" y="1924095"/>
                        <a:ext cx="8497714" cy="251833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24339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Рисунок 76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pic>
        <p:nvPicPr>
          <p:cNvPr id="63" name="Рисунок 62"/>
          <p:cNvPicPr/>
          <p:nvPr/>
        </p:nvPicPr>
        <p:blipFill rotWithShape="1">
          <a:blip r:embed="rId3" cstate="print"/>
          <a:srcRect t="4094" r="72184" b="38889"/>
          <a:stretch/>
        </p:blipFill>
        <p:spPr bwMode="auto">
          <a:xfrm>
            <a:off x="6449488" y="2435144"/>
            <a:ext cx="170388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 rotWithShape="1">
          <a:blip r:embed="rId3" cstate="print"/>
          <a:srcRect t="4094" r="64296" b="38889"/>
          <a:stretch/>
        </p:blipFill>
        <p:spPr bwMode="auto">
          <a:xfrm>
            <a:off x="4494303" y="2435144"/>
            <a:ext cx="2187111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3" cstate="print"/>
          <a:srcRect t="4094" r="42893" b="38889"/>
          <a:stretch>
            <a:fillRect/>
          </a:stretch>
        </p:blipFill>
        <p:spPr bwMode="auto">
          <a:xfrm>
            <a:off x="993841" y="2435144"/>
            <a:ext cx="3498215" cy="928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Заголовок 52"/>
          <p:cNvSpPr txBox="1">
            <a:spLocks/>
          </p:cNvSpPr>
          <p:nvPr/>
        </p:nvSpPr>
        <p:spPr>
          <a:xfrm>
            <a:off x="-1508" y="-20540"/>
            <a:ext cx="7202675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err="1" smtClean="0">
                <a:latin typeface="Arial" pitchFamily="34" charset="0"/>
                <a:cs typeface="Arial" pitchFamily="34" charset="0"/>
              </a:rPr>
              <a:t>Перевір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чи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правильно хлопчик </a:t>
            </a:r>
            <a:r>
              <a:rPr lang="ru-RU" sz="2200" dirty="0" err="1">
                <a:latin typeface="Arial" pitchFamily="34" charset="0"/>
                <a:cs typeface="Arial" pitchFamily="34" charset="0"/>
              </a:rPr>
              <a:t>порівняв</a:t>
            </a:r>
            <a:r>
              <a:rPr lang="ru-RU" sz="2200" dirty="0">
                <a:latin typeface="Arial" pitchFamily="34" charset="0"/>
                <a:cs typeface="Arial" pitchFamily="34" charset="0"/>
              </a:rPr>
              <a:t> числа. 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Виправ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200" dirty="0" err="1" smtClean="0">
                <a:latin typeface="Arial" pitchFamily="34" charset="0"/>
                <a:cs typeface="Arial" pitchFamily="34" charset="0"/>
              </a:rPr>
              <a:t>помилки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79021" y="2364276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138380" y="284060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85900" y="235572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37218" y="2840602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680871" y="235780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Овал 45"/>
          <p:cNvSpPr/>
          <p:nvPr/>
        </p:nvSpPr>
        <p:spPr>
          <a:xfrm>
            <a:off x="2955792" y="2448624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160412" y="2357802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02612" y="2843756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694470" y="2843756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024742" y="2364276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4653017" y="236427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027556" y="2840602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3107445" y="2850821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741920" y="235965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Овал 57"/>
          <p:cNvSpPr/>
          <p:nvPr/>
        </p:nvSpPr>
        <p:spPr>
          <a:xfrm>
            <a:off x="7535357" y="293350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223494" y="2364276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722680" y="2828137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Овал 60"/>
          <p:cNvSpPr/>
          <p:nvPr/>
        </p:nvSpPr>
        <p:spPr>
          <a:xfrm>
            <a:off x="6020610" y="2928674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6223494" y="2846143"/>
            <a:ext cx="47000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5" name="Овал 104"/>
          <p:cNvSpPr/>
          <p:nvPr/>
        </p:nvSpPr>
        <p:spPr>
          <a:xfrm>
            <a:off x="1428497" y="292116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8" name="Овал 107"/>
          <p:cNvSpPr/>
          <p:nvPr/>
        </p:nvSpPr>
        <p:spPr>
          <a:xfrm>
            <a:off x="4497806" y="293350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7265549" y="236427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5" name="Овал 64"/>
          <p:cNvSpPr/>
          <p:nvPr/>
        </p:nvSpPr>
        <p:spPr>
          <a:xfrm>
            <a:off x="7540896" y="243952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716053" y="2364276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247686" y="2846910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7691206" y="2840602"/>
            <a:ext cx="3273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i="1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Овал 69"/>
          <p:cNvSpPr/>
          <p:nvPr/>
        </p:nvSpPr>
        <p:spPr>
          <a:xfrm>
            <a:off x="7525484" y="2038581"/>
            <a:ext cx="245137" cy="245137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</a:p>
        </p:txBody>
      </p:sp>
      <p:sp>
        <p:nvSpPr>
          <p:cNvPr id="71" name="Овал 70"/>
          <p:cNvSpPr/>
          <p:nvPr/>
        </p:nvSpPr>
        <p:spPr>
          <a:xfrm>
            <a:off x="1421151" y="2448624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Овал 71"/>
          <p:cNvSpPr/>
          <p:nvPr/>
        </p:nvSpPr>
        <p:spPr>
          <a:xfrm>
            <a:off x="2952761" y="2921160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Овал 72"/>
          <p:cNvSpPr/>
          <p:nvPr/>
        </p:nvSpPr>
        <p:spPr>
          <a:xfrm>
            <a:off x="4492225" y="2446615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&gt;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Овал 73"/>
          <p:cNvSpPr/>
          <p:nvPr/>
        </p:nvSpPr>
        <p:spPr>
          <a:xfrm>
            <a:off x="6009180" y="2444103"/>
            <a:ext cx="214314" cy="21431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&lt;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75" name="Прямая соединительная линия 74"/>
          <p:cNvCxnSpPr/>
          <p:nvPr/>
        </p:nvCxnSpPr>
        <p:spPr>
          <a:xfrm rot="16200000" flipV="1">
            <a:off x="7506884" y="2435144"/>
            <a:ext cx="285752" cy="214314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 flipV="1">
            <a:off x="7542603" y="2399425"/>
            <a:ext cx="214314" cy="28575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88" y="3815308"/>
            <a:ext cx="48482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17505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750"/>
                            </p:stCondLst>
                            <p:childTnLst>
                              <p:par>
                                <p:cTn id="72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3" dur="1000" fill="hold"/>
                                        <p:tgtEl>
                                          <p:spTgt spid="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8" grpId="0" animBg="1"/>
      <p:bldP spid="61" grpId="0" animBg="1"/>
      <p:bldP spid="105" grpId="0" animBg="1"/>
      <p:bldP spid="108" grpId="0" animBg="1"/>
      <p:bldP spid="65" grpId="0" animBg="1"/>
      <p:bldP spid="70" grpId="0" animBg="1"/>
      <p:bldP spid="70" grpId="1" animBg="1"/>
      <p:bldP spid="71" grpId="0" animBg="1"/>
      <p:bldP spid="72" grpId="0" animBg="1"/>
      <p:bldP spid="73" grpId="0" animBg="1"/>
      <p:bldP spid="7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5" name="Объект 9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376347"/>
              </p:ext>
            </p:extLst>
          </p:nvPr>
        </p:nvGraphicFramePr>
        <p:xfrm>
          <a:off x="838672" y="1142920"/>
          <a:ext cx="7220848" cy="83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Image" r:id="rId3" imgW="11098080" imgH="1282320" progId="Photoshop.Image.12">
                  <p:embed/>
                </p:oleObj>
              </mc:Choice>
              <mc:Fallback>
                <p:oleObj name="Image" r:id="rId3" imgW="11098080" imgH="128232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8672" y="1142920"/>
                        <a:ext cx="7220848" cy="83444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" name="Группа 1"/>
          <p:cNvGrpSpPr/>
          <p:nvPr/>
        </p:nvGrpSpPr>
        <p:grpSpPr>
          <a:xfrm>
            <a:off x="251911" y="2029074"/>
            <a:ext cx="8601254" cy="3071030"/>
            <a:chOff x="251520" y="2021000"/>
            <a:chExt cx="8601254" cy="3071030"/>
          </a:xfrm>
        </p:grpSpPr>
        <p:grpSp>
          <p:nvGrpSpPr>
            <p:cNvPr id="71" name="Группа 70"/>
            <p:cNvGrpSpPr/>
            <p:nvPr/>
          </p:nvGrpSpPr>
          <p:grpSpPr>
            <a:xfrm>
              <a:off x="2103503" y="2021000"/>
              <a:ext cx="6749271" cy="3071030"/>
              <a:chOff x="494340" y="2067124"/>
              <a:chExt cx="8038100" cy="3584524"/>
            </a:xfrm>
          </p:grpSpPr>
          <p:grpSp>
            <p:nvGrpSpPr>
              <p:cNvPr id="72" name="Группа 71"/>
              <p:cNvGrpSpPr/>
              <p:nvPr/>
            </p:nvGrpSpPr>
            <p:grpSpPr>
              <a:xfrm>
                <a:off x="7474989" y="2067124"/>
                <a:ext cx="1057451" cy="1857388"/>
                <a:chOff x="1565013" y="2216486"/>
                <a:chExt cx="1057451" cy="1857388"/>
              </a:xfrm>
            </p:grpSpPr>
            <p:pic>
              <p:nvPicPr>
                <p:cNvPr id="109" name="Рисунок 108"/>
                <p:cNvPicPr/>
                <p:nvPr/>
              </p:nvPicPr>
              <p:blipFill rotWithShape="1">
                <a:blip r:embed="rId5" cstate="print"/>
                <a:srcRect t="4094" r="82770" b="38889"/>
                <a:stretch/>
              </p:blipFill>
              <p:spPr bwMode="auto">
                <a:xfrm>
                  <a:off x="1567033" y="2216486"/>
                  <a:ext cx="1055431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10" name="Рисунок 109"/>
                <p:cNvPicPr/>
                <p:nvPr/>
              </p:nvPicPr>
              <p:blipFill rotWithShape="1">
                <a:blip r:embed="rId5" cstate="print"/>
                <a:srcRect t="4094" r="82737" b="38889"/>
                <a:stretch/>
              </p:blipFill>
              <p:spPr bwMode="auto">
                <a:xfrm>
                  <a:off x="1565013" y="3145180"/>
                  <a:ext cx="1057451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73" name="Группа 72"/>
              <p:cNvGrpSpPr/>
              <p:nvPr/>
            </p:nvGrpSpPr>
            <p:grpSpPr>
              <a:xfrm>
                <a:off x="7474095" y="3465752"/>
                <a:ext cx="1058345" cy="2185896"/>
                <a:chOff x="1565013" y="2216486"/>
                <a:chExt cx="1058345" cy="2185896"/>
              </a:xfrm>
            </p:grpSpPr>
            <p:pic>
              <p:nvPicPr>
                <p:cNvPr id="107" name="Рисунок 106"/>
                <p:cNvPicPr/>
                <p:nvPr/>
              </p:nvPicPr>
              <p:blipFill rotWithShape="1">
                <a:blip r:embed="rId5" cstate="print"/>
                <a:srcRect t="4094" r="82756" b="38889"/>
                <a:stretch/>
              </p:blipFill>
              <p:spPr bwMode="auto">
                <a:xfrm>
                  <a:off x="1567033" y="2216486"/>
                  <a:ext cx="105632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8" name="Рисунок 107"/>
                <p:cNvPicPr/>
                <p:nvPr/>
              </p:nvPicPr>
              <p:blipFill rotWithShape="1">
                <a:blip r:embed="rId5" cstate="print"/>
                <a:srcRect t="4093" r="82723" b="18721"/>
                <a:stretch/>
              </p:blipFill>
              <p:spPr bwMode="auto">
                <a:xfrm>
                  <a:off x="1565013" y="3145179"/>
                  <a:ext cx="1058345" cy="12572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74" name="Группа 73"/>
              <p:cNvGrpSpPr/>
              <p:nvPr/>
            </p:nvGrpSpPr>
            <p:grpSpPr>
              <a:xfrm>
                <a:off x="3990528" y="2067124"/>
                <a:ext cx="3501128" cy="3584524"/>
                <a:chOff x="3990528" y="2067124"/>
                <a:chExt cx="3501128" cy="3584524"/>
              </a:xfrm>
            </p:grpSpPr>
            <p:grpSp>
              <p:nvGrpSpPr>
                <p:cNvPr id="101" name="Группа 100"/>
                <p:cNvGrpSpPr/>
                <p:nvPr/>
              </p:nvGrpSpPr>
              <p:grpSpPr>
                <a:xfrm>
                  <a:off x="3991422" y="2067124"/>
                  <a:ext cx="3500234" cy="1857388"/>
                  <a:chOff x="1565013" y="2216486"/>
                  <a:chExt cx="3500234" cy="1857388"/>
                </a:xfrm>
              </p:grpSpPr>
              <p:pic>
                <p:nvPicPr>
                  <p:cNvPr id="105" name="Рисунок 104"/>
                  <p:cNvPicPr/>
                  <p:nvPr/>
                </p:nvPicPr>
                <p:blipFill>
                  <a:blip r:embed="rId5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06" name="Рисунок 105"/>
                  <p:cNvPicPr/>
                  <p:nvPr/>
                </p:nvPicPr>
                <p:blipFill>
                  <a:blip r:embed="rId5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5013" y="3145180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102" name="Группа 101"/>
                <p:cNvGrpSpPr/>
                <p:nvPr/>
              </p:nvGrpSpPr>
              <p:grpSpPr>
                <a:xfrm>
                  <a:off x="3990528" y="3465752"/>
                  <a:ext cx="3500234" cy="2185896"/>
                  <a:chOff x="1565013" y="2216486"/>
                  <a:chExt cx="3500234" cy="2185896"/>
                </a:xfrm>
              </p:grpSpPr>
              <p:pic>
                <p:nvPicPr>
                  <p:cNvPr id="103" name="Рисунок 102"/>
                  <p:cNvPicPr/>
                  <p:nvPr/>
                </p:nvPicPr>
                <p:blipFill>
                  <a:blip r:embed="rId5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104" name="Рисунок 103"/>
                  <p:cNvPicPr/>
                  <p:nvPr/>
                </p:nvPicPr>
                <p:blipFill rotWithShape="1">
                  <a:blip r:embed="rId5" cstate="print"/>
                  <a:srcRect t="4093" r="42893" b="18721"/>
                  <a:stretch/>
                </p:blipFill>
                <p:spPr bwMode="auto">
                  <a:xfrm>
                    <a:off x="1565013" y="3145179"/>
                    <a:ext cx="3498216" cy="125720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grpSp>
            <p:nvGrpSpPr>
              <p:cNvPr id="78" name="Группа 77"/>
              <p:cNvGrpSpPr/>
              <p:nvPr/>
            </p:nvGrpSpPr>
            <p:grpSpPr>
              <a:xfrm>
                <a:off x="495234" y="2067124"/>
                <a:ext cx="3500234" cy="1857388"/>
                <a:chOff x="1565013" y="2216486"/>
                <a:chExt cx="3500234" cy="1857388"/>
              </a:xfrm>
            </p:grpSpPr>
            <p:pic>
              <p:nvPicPr>
                <p:cNvPr id="94" name="Рисунок 93"/>
                <p:cNvPicPr/>
                <p:nvPr/>
              </p:nvPicPr>
              <p:blipFill>
                <a:blip r:embed="rId5" cstate="print"/>
                <a:srcRect t="4094" r="42893" b="38889"/>
                <a:stretch>
                  <a:fillRect/>
                </a:stretch>
              </p:blipFill>
              <p:spPr bwMode="auto">
                <a:xfrm>
                  <a:off x="1567032" y="2216486"/>
                  <a:ext cx="349821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00" name="Рисунок 99"/>
                <p:cNvPicPr/>
                <p:nvPr/>
              </p:nvPicPr>
              <p:blipFill>
                <a:blip r:embed="rId5" cstate="print"/>
                <a:srcRect t="4094" r="42893" b="38889"/>
                <a:stretch>
                  <a:fillRect/>
                </a:stretch>
              </p:blipFill>
              <p:spPr bwMode="auto">
                <a:xfrm>
                  <a:off x="1565013" y="3145180"/>
                  <a:ext cx="349821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79" name="Группа 78"/>
              <p:cNvGrpSpPr/>
              <p:nvPr/>
            </p:nvGrpSpPr>
            <p:grpSpPr>
              <a:xfrm>
                <a:off x="494340" y="3465752"/>
                <a:ext cx="3500234" cy="2185896"/>
                <a:chOff x="1565013" y="2216486"/>
                <a:chExt cx="3500234" cy="2185896"/>
              </a:xfrm>
            </p:grpSpPr>
            <p:pic>
              <p:nvPicPr>
                <p:cNvPr id="80" name="Рисунок 79"/>
                <p:cNvPicPr/>
                <p:nvPr/>
              </p:nvPicPr>
              <p:blipFill>
                <a:blip r:embed="rId5" cstate="print"/>
                <a:srcRect t="4094" r="42893" b="38889"/>
                <a:stretch>
                  <a:fillRect/>
                </a:stretch>
              </p:blipFill>
              <p:spPr bwMode="auto">
                <a:xfrm>
                  <a:off x="1567032" y="2216486"/>
                  <a:ext cx="349821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3" name="Рисунок 92"/>
                <p:cNvPicPr/>
                <p:nvPr/>
              </p:nvPicPr>
              <p:blipFill rotWithShape="1">
                <a:blip r:embed="rId5" cstate="print"/>
                <a:srcRect t="4093" r="42893" b="18721"/>
                <a:stretch/>
              </p:blipFill>
              <p:spPr bwMode="auto">
                <a:xfrm>
                  <a:off x="1565013" y="3145179"/>
                  <a:ext cx="3498216" cy="12572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grpSp>
          <p:nvGrpSpPr>
            <p:cNvPr id="30" name="Группа 29"/>
            <p:cNvGrpSpPr/>
            <p:nvPr/>
          </p:nvGrpSpPr>
          <p:grpSpPr>
            <a:xfrm>
              <a:off x="251520" y="2021000"/>
              <a:ext cx="6749271" cy="3071030"/>
              <a:chOff x="494340" y="2067124"/>
              <a:chExt cx="8038100" cy="3584524"/>
            </a:xfrm>
          </p:grpSpPr>
          <p:grpSp>
            <p:nvGrpSpPr>
              <p:cNvPr id="87" name="Группа 86"/>
              <p:cNvGrpSpPr/>
              <p:nvPr/>
            </p:nvGrpSpPr>
            <p:grpSpPr>
              <a:xfrm>
                <a:off x="7474989" y="2067124"/>
                <a:ext cx="1057451" cy="1857388"/>
                <a:chOff x="1565013" y="2216486"/>
                <a:chExt cx="1057451" cy="1857388"/>
              </a:xfrm>
            </p:grpSpPr>
            <p:pic>
              <p:nvPicPr>
                <p:cNvPr id="88" name="Рисунок 87"/>
                <p:cNvPicPr/>
                <p:nvPr/>
              </p:nvPicPr>
              <p:blipFill rotWithShape="1">
                <a:blip r:embed="rId5" cstate="print"/>
                <a:srcRect t="4094" r="82770" b="38889"/>
                <a:stretch/>
              </p:blipFill>
              <p:spPr bwMode="auto">
                <a:xfrm>
                  <a:off x="1567033" y="2216486"/>
                  <a:ext cx="1055431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89" name="Рисунок 88"/>
                <p:cNvPicPr/>
                <p:nvPr/>
              </p:nvPicPr>
              <p:blipFill rotWithShape="1">
                <a:blip r:embed="rId5" cstate="print"/>
                <a:srcRect t="4094" r="82737" b="38889"/>
                <a:stretch/>
              </p:blipFill>
              <p:spPr bwMode="auto">
                <a:xfrm>
                  <a:off x="1565013" y="3145180"/>
                  <a:ext cx="1057451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90" name="Группа 89"/>
              <p:cNvGrpSpPr/>
              <p:nvPr/>
            </p:nvGrpSpPr>
            <p:grpSpPr>
              <a:xfrm>
                <a:off x="7474095" y="3465752"/>
                <a:ext cx="1058345" cy="2185896"/>
                <a:chOff x="1565013" y="2216486"/>
                <a:chExt cx="1058345" cy="2185896"/>
              </a:xfrm>
            </p:grpSpPr>
            <p:pic>
              <p:nvPicPr>
                <p:cNvPr id="91" name="Рисунок 90"/>
                <p:cNvPicPr/>
                <p:nvPr/>
              </p:nvPicPr>
              <p:blipFill rotWithShape="1">
                <a:blip r:embed="rId5" cstate="print"/>
                <a:srcRect t="4094" r="82756" b="38889"/>
                <a:stretch/>
              </p:blipFill>
              <p:spPr bwMode="auto">
                <a:xfrm>
                  <a:off x="1567033" y="2216486"/>
                  <a:ext cx="105632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92" name="Рисунок 91"/>
                <p:cNvPicPr/>
                <p:nvPr/>
              </p:nvPicPr>
              <p:blipFill rotWithShape="1">
                <a:blip r:embed="rId5" cstate="print"/>
                <a:srcRect t="4093" r="82723" b="18721"/>
                <a:stretch/>
              </p:blipFill>
              <p:spPr bwMode="auto">
                <a:xfrm>
                  <a:off x="1565013" y="3145179"/>
                  <a:ext cx="1058345" cy="12572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5" name="Группа 4"/>
              <p:cNvGrpSpPr/>
              <p:nvPr/>
            </p:nvGrpSpPr>
            <p:grpSpPr>
              <a:xfrm>
                <a:off x="3990528" y="2067124"/>
                <a:ext cx="3501128" cy="3584524"/>
                <a:chOff x="3990528" y="2067124"/>
                <a:chExt cx="3501128" cy="3584524"/>
              </a:xfrm>
            </p:grpSpPr>
            <p:grpSp>
              <p:nvGrpSpPr>
                <p:cNvPr id="81" name="Группа 80"/>
                <p:cNvGrpSpPr/>
                <p:nvPr/>
              </p:nvGrpSpPr>
              <p:grpSpPr>
                <a:xfrm>
                  <a:off x="3991422" y="2067124"/>
                  <a:ext cx="3500234" cy="1857388"/>
                  <a:chOff x="1565013" y="2216486"/>
                  <a:chExt cx="3500234" cy="1857388"/>
                </a:xfrm>
              </p:grpSpPr>
              <p:pic>
                <p:nvPicPr>
                  <p:cNvPr id="82" name="Рисунок 81"/>
                  <p:cNvPicPr/>
                  <p:nvPr/>
                </p:nvPicPr>
                <p:blipFill>
                  <a:blip r:embed="rId5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83" name="Рисунок 82"/>
                  <p:cNvPicPr/>
                  <p:nvPr/>
                </p:nvPicPr>
                <p:blipFill>
                  <a:blip r:embed="rId5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5013" y="3145180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  <p:grpSp>
              <p:nvGrpSpPr>
                <p:cNvPr id="84" name="Группа 83"/>
                <p:cNvGrpSpPr/>
                <p:nvPr/>
              </p:nvGrpSpPr>
              <p:grpSpPr>
                <a:xfrm>
                  <a:off x="3990528" y="3465752"/>
                  <a:ext cx="3500234" cy="2185896"/>
                  <a:chOff x="1565013" y="2216486"/>
                  <a:chExt cx="3500234" cy="2185896"/>
                </a:xfrm>
              </p:grpSpPr>
              <p:pic>
                <p:nvPicPr>
                  <p:cNvPr id="85" name="Рисунок 84"/>
                  <p:cNvPicPr/>
                  <p:nvPr/>
                </p:nvPicPr>
                <p:blipFill>
                  <a:blip r:embed="rId5" cstate="print"/>
                  <a:srcRect t="4094" r="42893" b="38889"/>
                  <a:stretch>
                    <a:fillRect/>
                  </a:stretch>
                </p:blipFill>
                <p:spPr bwMode="auto">
                  <a:xfrm>
                    <a:off x="1567032" y="2216486"/>
                    <a:ext cx="3498215" cy="928694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pic>
                <p:nvPicPr>
                  <p:cNvPr id="86" name="Рисунок 85"/>
                  <p:cNvPicPr/>
                  <p:nvPr/>
                </p:nvPicPr>
                <p:blipFill rotWithShape="1">
                  <a:blip r:embed="rId5" cstate="print"/>
                  <a:srcRect t="4093" r="42893" b="18721"/>
                  <a:stretch/>
                </p:blipFill>
                <p:spPr bwMode="auto">
                  <a:xfrm>
                    <a:off x="1565013" y="3145179"/>
                    <a:ext cx="3498216" cy="1257203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</p:grpSp>
          </p:grpSp>
          <p:grpSp>
            <p:nvGrpSpPr>
              <p:cNvPr id="75" name="Группа 74"/>
              <p:cNvGrpSpPr/>
              <p:nvPr/>
            </p:nvGrpSpPr>
            <p:grpSpPr>
              <a:xfrm>
                <a:off x="495234" y="2067124"/>
                <a:ext cx="3500234" cy="1857388"/>
                <a:chOff x="1565013" y="2216486"/>
                <a:chExt cx="3500234" cy="1857388"/>
              </a:xfrm>
            </p:grpSpPr>
            <p:pic>
              <p:nvPicPr>
                <p:cNvPr id="76" name="Рисунок 75"/>
                <p:cNvPicPr/>
                <p:nvPr/>
              </p:nvPicPr>
              <p:blipFill>
                <a:blip r:embed="rId5" cstate="print"/>
                <a:srcRect t="4094" r="42893" b="38889"/>
                <a:stretch>
                  <a:fillRect/>
                </a:stretch>
              </p:blipFill>
              <p:spPr bwMode="auto">
                <a:xfrm>
                  <a:off x="1567032" y="2216486"/>
                  <a:ext cx="349821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77" name="Рисунок 76"/>
                <p:cNvPicPr/>
                <p:nvPr/>
              </p:nvPicPr>
              <p:blipFill>
                <a:blip r:embed="rId5" cstate="print"/>
                <a:srcRect t="4094" r="42893" b="38889"/>
                <a:stretch>
                  <a:fillRect/>
                </a:stretch>
              </p:blipFill>
              <p:spPr bwMode="auto">
                <a:xfrm>
                  <a:off x="1565013" y="3145180"/>
                  <a:ext cx="349821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66" name="Группа 65"/>
              <p:cNvGrpSpPr/>
              <p:nvPr/>
            </p:nvGrpSpPr>
            <p:grpSpPr>
              <a:xfrm>
                <a:off x="494340" y="3465752"/>
                <a:ext cx="3500234" cy="2185896"/>
                <a:chOff x="1565013" y="2216486"/>
                <a:chExt cx="3500234" cy="2185896"/>
              </a:xfrm>
            </p:grpSpPr>
            <p:pic>
              <p:nvPicPr>
                <p:cNvPr id="67" name="Рисунок 66"/>
                <p:cNvPicPr/>
                <p:nvPr/>
              </p:nvPicPr>
              <p:blipFill>
                <a:blip r:embed="rId5" cstate="print"/>
                <a:srcRect t="4094" r="42893" b="38889"/>
                <a:stretch>
                  <a:fillRect/>
                </a:stretch>
              </p:blipFill>
              <p:spPr bwMode="auto">
                <a:xfrm>
                  <a:off x="1567032" y="2216486"/>
                  <a:ext cx="3498215" cy="9286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68" name="Рисунок 67"/>
                <p:cNvPicPr/>
                <p:nvPr/>
              </p:nvPicPr>
              <p:blipFill rotWithShape="1">
                <a:blip r:embed="rId5" cstate="print"/>
                <a:srcRect t="4093" r="42893" b="18721"/>
                <a:stretch/>
              </p:blipFill>
              <p:spPr bwMode="auto">
                <a:xfrm>
                  <a:off x="1565013" y="3145179"/>
                  <a:ext cx="3498216" cy="125720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</p:grpSp>
      <p:pic>
        <p:nvPicPr>
          <p:cNvPr id="57" name="Рисунок 56"/>
          <p:cNvPicPr>
            <a:picLocks noChangeAspect="1"/>
          </p:cNvPicPr>
          <p:nvPr/>
        </p:nvPicPr>
        <p:blipFill rotWithShape="1">
          <a:blip r:embed="rId6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766034" y="1964503"/>
            <a:ext cx="1428760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+ 1 = </a:t>
            </a:r>
            <a:endParaRPr lang="en-US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0343" y="2380747"/>
            <a:ext cx="1143008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+ 5 = 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66034" y="2766798"/>
            <a:ext cx="1143008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+ 6 = 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6034" y="3579016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+ 4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50526" y="3957298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66034" y="4359424"/>
            <a:ext cx="1351652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+ 2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 8 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451712" y="1950163"/>
            <a:ext cx="99899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 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60447" y="2377245"/>
            <a:ext cx="998991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=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528846" y="2757406"/>
            <a:ext cx="941283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=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518154" y="3150951"/>
            <a:ext cx="997389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460447" y="3944359"/>
            <a:ext cx="1112805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7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247953" y="1964503"/>
            <a:ext cx="82586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6 + 3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255766" y="2379611"/>
            <a:ext cx="82586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+ 2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47953" y="2766798"/>
            <a:ext cx="82586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255766" y="3163703"/>
            <a:ext cx="82586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57970" y="3566317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3 + 6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 9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257969" y="3944359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+ 7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 9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238871" y="4361092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 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9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248732" y="4779262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+ 8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=  9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66034" y="3163999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ru-RU" sz="16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24861" y="1951261"/>
            <a:ext cx="298480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60447" y="3567663"/>
            <a:ext cx="1055097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4 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3</a:t>
            </a:r>
            <a:r>
              <a:rPr lang="en-US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= 7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227719" y="2750148"/>
            <a:ext cx="298480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003340" y="196240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037602" y="2995818"/>
            <a:ext cx="457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481287" y="1964789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488917" y="2380747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8917" y="2763196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001182" y="2382202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009215" y="2763910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001182" y="3152263"/>
            <a:ext cx="2984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itchFamily="34" charset="0"/>
                <a:cs typeface="Arial" pitchFamily="34" charset="0"/>
              </a:rPr>
              <a:t>9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Заголовок 60"/>
          <p:cNvSpPr txBox="1">
            <a:spLocks/>
          </p:cNvSpPr>
          <p:nvPr/>
        </p:nvSpPr>
        <p:spPr>
          <a:xfrm>
            <a:off x="0" y="-1503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Пригадай склад чисел. До кожного в</a:t>
            </a:r>
            <a:r>
              <a:rPr lang="ru-RU" sz="2200" dirty="0" smtClean="0">
                <a:latin typeface="Arial" pitchFamily="34" charset="0"/>
                <a:cs typeface="Arial" pitchFamily="34" charset="0"/>
              </a:rPr>
              <a:t>и</a:t>
            </a:r>
            <a:r>
              <a:rPr lang="uk-UA" sz="2200" dirty="0" smtClean="0">
                <a:latin typeface="Arial" pitchFamily="34" charset="0"/>
                <a:cs typeface="Arial" pitchFamily="34" charset="0"/>
              </a:rPr>
              <a:t>падку усно склади рівності за схемою:     +     =     + 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2665566" y="727943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3216571" y="724771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762664" y="724771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4308158" y="724771"/>
            <a:ext cx="285752" cy="285752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4228879" y="2369622"/>
            <a:ext cx="298480" cy="33855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900906" y="1227261"/>
            <a:ext cx="306494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3349051" y="1235789"/>
            <a:ext cx="306494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0" dirty="0"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5556265" y="1243666"/>
            <a:ext cx="306494" cy="3539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9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1278075" y="1235611"/>
            <a:ext cx="1768433" cy="654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300"/>
              </a:spcAft>
            </a:pP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7  3  2  1  4  5  6</a:t>
            </a:r>
          </a:p>
          <a:p>
            <a:pPr>
              <a:spcAft>
                <a:spcPts val="300"/>
              </a:spcAft>
            </a:pP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1  5  6  7  4  3  2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743118" y="1233975"/>
            <a:ext cx="1818357" cy="654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3  2  1  5  4  6 </a:t>
            </a:r>
          </a:p>
          <a:p>
            <a:pPr>
              <a:spcAft>
                <a:spcPts val="300"/>
              </a:spcAft>
            </a:pP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4  5  6  2  3  1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947525" y="1243666"/>
            <a:ext cx="2088646" cy="654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300"/>
              </a:spcAft>
            </a:pP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6  7  4  8  3  2  5  1</a:t>
            </a:r>
          </a:p>
          <a:p>
            <a:pPr>
              <a:spcAft>
                <a:spcPts val="300"/>
              </a:spcAft>
            </a:pPr>
            <a:r>
              <a:rPr lang="ru-RU" sz="1700" dirty="0" smtClean="0">
                <a:latin typeface="Arial" panose="020B0604020202020204" pitchFamily="34" charset="0"/>
                <a:cs typeface="Arial" panose="020B0604020202020204" pitchFamily="34" charset="0"/>
              </a:rPr>
              <a:t>3  2  5  1  6  7  4  8</a:t>
            </a:r>
            <a:endParaRPr lang="ru-RU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4339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0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81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5" presetClass="emph" presetSubtype="1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84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85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6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90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91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92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82 -0.00833 L 0.03698 -0.00833 C 0.05539 -0.00833 0.079 -0.07161 0.079 -0.12161 L 0.079 -0.23179 " pathEditMode="relative" rAng="0" ptsTypes="AAAA">
                                      <p:cBhvr>
                                        <p:cTn id="9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2" y="-11173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3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0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0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09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3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14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15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93827E-7 L 0.03889 -4.93827E-7 C 0.05625 -4.93827E-7 0.07864 -0.08457 0.07864 -0.14969 C 0.07864 -0.19876 0.07951 -0.25432 0.07951 -0.30339 " pathEditMode="relative" rAng="0" ptsTypes="AAAA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76" y="-15185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6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2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2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30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1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3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36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3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3.08642E-6 L 0.03767 3.08642E-6 C 0.05503 3.08642E-6 0.07639 -0.08766 0.07639 -0.15679 L 0.07639 -0.30834 " pathEditMode="relative" rAng="0" ptsTypes="AAAA">
                                      <p:cBhvr>
                                        <p:cTn id="1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9" y="-15432"/>
                                    </p:animMotion>
                                  </p:childTnLst>
                                </p:cTn>
                              </p:par>
                              <p:par>
                                <p:cTn id="143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73 0.00926 L -0.00382 -0.08024 " pathEditMode="relative" rAng="0" ptsTypes="AA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" y="-44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7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01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02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0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0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8" fill="hold">
                      <p:stCondLst>
                        <p:cond delay="indefinite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5" presetClass="emph" presetSubtype="1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11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12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13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20988E-6 L 0.03663 -3.20988E-6 C 0.05365 -3.20988E-6 0.07465 -0.08889 0.07465 -0.15771 C 0.07465 -0.21018 0.08038 -0.25895 0.08038 -0.31018 " pathEditMode="relative" rAng="0" ptsTypes="AAAA">
                                      <p:cBhvr>
                                        <p:cTn id="2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-15525"/>
                                    </p:animMotion>
                                  </p:childTnLst>
                                </p:cTn>
                              </p:par>
                              <p:par>
                                <p:cTn id="218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2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26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28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29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30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3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35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36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7 L 0.0368 -3.7037E-7 C 0.05364 -3.7037E-7 0.07482 -0.04352 0.07482 -0.07438 C 0.07482 -0.09846 0.08003 -0.12747 0.08003 -0.14877 " pathEditMode="relative" rAng="0" ptsTypes="AAAA">
                                      <p:cBhvr>
                                        <p:cTn id="2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3" y="-7438"/>
                                    </p:animMotion>
                                  </p:childTnLst>
                                </p:cTn>
                              </p:par>
                              <p:par>
                                <p:cTn id="24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7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48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49" dur="1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51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2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53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57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8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59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35802E-6 L 0.03802 -1.35802E-6 C 0.05538 -1.35802E-6 0.07691 -0.06636 0.07691 -0.11728 C 0.07691 -0.15401 0.07899 -0.19383 0.07899 -0.23025 " pathEditMode="relative" rAng="0" ptsTypes="AAAA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41" y="-11512"/>
                                    </p:animMotion>
                                  </p:childTnLst>
                                </p:cTn>
                              </p:par>
                              <p:par>
                                <p:cTn id="26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6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3" fill="hold">
                      <p:stCondLst>
                        <p:cond delay="indefinite"/>
                      </p:stCondLst>
                      <p:childTnLst>
                        <p:par>
                          <p:cTn id="314" fill="hold">
                            <p:stCondLst>
                              <p:cond delay="0"/>
                            </p:stCondLst>
                            <p:childTnLst>
                              <p:par>
                                <p:cTn id="3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34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35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36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38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39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40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1" fill="hold">
                      <p:stCondLst>
                        <p:cond delay="indefinite"/>
                      </p:stCondLst>
                      <p:childTnLst>
                        <p:par>
                          <p:cTn id="342" fill="hold">
                            <p:stCondLst>
                              <p:cond delay="0"/>
                            </p:stCondLst>
                            <p:childTnLst>
                              <p:par>
                                <p:cTn id="343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44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45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46" dur="1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7" fill="hold">
                      <p:stCondLst>
                        <p:cond delay="indefinite"/>
                      </p:stCondLst>
                      <p:childTnLst>
                        <p:par>
                          <p:cTn id="348" fill="hold">
                            <p:stCondLst>
                              <p:cond delay="0"/>
                            </p:stCondLst>
                            <p:childTnLst>
                              <p:par>
                                <p:cTn id="349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4.5679E-6 L 0.04028 -4.5679E-6 C 0.05834 -4.5679E-6 0.08108 -0.0858 0.08108 -0.15493 L 0.08108 -0.30833 " pathEditMode="relative" rAng="0" ptsTypes="AAAA">
                                      <p:cBhvr>
                                        <p:cTn id="3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-15432"/>
                                    </p:animMotion>
                                  </p:childTnLst>
                                </p:cTn>
                              </p:par>
                              <p:par>
                                <p:cTn id="351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57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58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59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1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62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63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4" fill="hold">
                      <p:stCondLst>
                        <p:cond delay="indefinite"/>
                      </p:stCondLst>
                      <p:childTnLst>
                        <p:par>
                          <p:cTn id="365" fill="hold">
                            <p:stCondLst>
                              <p:cond delay="0"/>
                            </p:stCondLst>
                            <p:childTnLst>
                              <p:par>
                                <p:cTn id="366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6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6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6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0" fill="hold">
                      <p:stCondLst>
                        <p:cond delay="indefinite"/>
                      </p:stCondLst>
                      <p:childTnLst>
                        <p:par>
                          <p:cTn id="371" fill="hold">
                            <p:stCondLst>
                              <p:cond delay="0"/>
                            </p:stCondLst>
                            <p:childTnLst>
                              <p:par>
                                <p:cTn id="372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35802E-6 L 0.03976 -1.35802E-6 C 0.05782 -1.35802E-6 0.08021 -0.08611 0.08021 -0.15401 L 0.08021 -0.30216 " pathEditMode="relative" rAng="0" ptsTypes="AAAA">
                                      <p:cBhvr>
                                        <p:cTn id="37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10" y="-15123"/>
                                    </p:animMotion>
                                  </p:childTnLst>
                                </p:cTn>
                              </p:par>
                              <p:par>
                                <p:cTn id="374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80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81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82" dur="1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5" presetClass="emph" presetSubtype="1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8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85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86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7" fill="hold">
                      <p:stCondLst>
                        <p:cond delay="indefinite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390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391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39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4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0.04097 4.44444E-6 C 0.05903 4.44444E-6 0.08229 -0.08982 0.08229 -0.16142 L 0.08229 -0.30988 " pathEditMode="relative" rAng="0" ptsTypes="AAAA">
                                      <p:cBhvr>
                                        <p:cTn id="39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15" y="-15494"/>
                                    </p:animMotion>
                                  </p:childTnLst>
                                </p:cTn>
                              </p:par>
                              <p:par>
                                <p:cTn id="397" presetID="16" presetClass="exit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0" fill="hold">
                      <p:stCondLst>
                        <p:cond delay="indefinite"/>
                      </p:stCondLst>
                      <p:childTnLst>
                        <p:par>
                          <p:cTn id="401" fill="hold">
                            <p:stCondLst>
                              <p:cond delay="0"/>
                            </p:stCondLst>
                            <p:childTnLst>
                              <p:par>
                                <p:cTn id="402" presetID="5" presetClass="emph" presetSubtype="1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03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04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05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5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0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0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09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0" fill="hold">
                      <p:stCondLst>
                        <p:cond delay="indefinite"/>
                      </p:stCondLst>
                      <p:childTnLst>
                        <p:par>
                          <p:cTn id="411" fill="hold">
                            <p:stCondLst>
                              <p:cond delay="0"/>
                            </p:stCondLst>
                            <p:childTnLst>
                              <p:par>
                                <p:cTn id="412" presetID="5" presetClass="emph" presetSubtype="1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413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414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415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6" fill="hold">
                      <p:stCondLst>
                        <p:cond delay="indefinite"/>
                      </p:stCondLst>
                      <p:childTnLst>
                        <p:par>
                          <p:cTn id="417" fill="hold">
                            <p:stCondLst>
                              <p:cond delay="0"/>
                            </p:stCondLst>
                            <p:childTnLst>
                              <p:par>
                                <p:cTn id="418" presetID="4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2.96296E-6 L 0.04045 2.96296E-6 C 0.05834 2.96296E-6 0.08091 -0.08858 0.08091 -0.15895 L 0.08091 -0.31389 " pathEditMode="relative" rAng="0" ptsTypes="AAAA">
                                      <p:cBhvr>
                                        <p:cTn id="41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45" y="-15710"/>
                                    </p:animMotion>
                                  </p:childTnLst>
                                </p:cTn>
                              </p:par>
                              <p:par>
                                <p:cTn id="420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9" grpId="0"/>
      <p:bldP spid="9" grpId="1"/>
      <p:bldP spid="10" grpId="0"/>
      <p:bldP spid="10" grpId="1"/>
      <p:bldP spid="13" grpId="0"/>
      <p:bldP spid="13" grpId="1"/>
      <p:bldP spid="14" grpId="0"/>
      <p:bldP spid="14" grpId="1"/>
      <p:bldP spid="14" grpId="2"/>
      <p:bldP spid="15" grpId="0"/>
      <p:bldP spid="15" grpId="1"/>
      <p:bldP spid="15" grpId="2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19" grpId="2"/>
      <p:bldP spid="20" grpId="0"/>
      <p:bldP spid="20" grpId="1"/>
      <p:bldP spid="20" grpId="2"/>
      <p:bldP spid="21" grpId="0"/>
      <p:bldP spid="21" grpId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5" grpId="2"/>
      <p:bldP spid="26" grpId="0"/>
      <p:bldP spid="26" grpId="1"/>
      <p:bldP spid="26" grpId="2"/>
      <p:bldP spid="27" grpId="0"/>
      <p:bldP spid="27" grpId="1"/>
      <p:bldP spid="27" grpId="2"/>
      <p:bldP spid="28" grpId="0"/>
      <p:bldP spid="28" grpId="1"/>
      <p:bldP spid="28" grpId="2"/>
      <p:bldP spid="29" grpId="0"/>
      <p:bldP spid="29" grpId="1"/>
      <p:bldP spid="29" grpId="2"/>
      <p:bldP spid="31" grpId="0"/>
      <p:bldP spid="31" grpId="1"/>
      <p:bldP spid="31" grpId="2"/>
      <p:bldP spid="32" grpId="0"/>
      <p:bldP spid="32" grpId="1"/>
      <p:bldP spid="32" grpId="2"/>
      <p:bldP spid="33" grpId="0"/>
      <p:bldP spid="33" grpId="1"/>
      <p:bldP spid="33" grpId="2"/>
      <p:bldP spid="34" grpId="0"/>
      <p:bldP spid="34" grpId="1"/>
      <p:bldP spid="34" grpId="2"/>
      <p:bldP spid="36" grpId="0"/>
      <p:bldP spid="36" grpId="1"/>
      <p:bldP spid="36" grpId="2"/>
      <p:bldP spid="37" grpId="0"/>
      <p:bldP spid="37" grpId="1"/>
      <p:bldP spid="37" grpId="2"/>
      <p:bldP spid="38" grpId="0"/>
      <p:bldP spid="38" grpId="1"/>
      <p:bldP spid="38" grpId="2"/>
      <p:bldP spid="39" grpId="0"/>
      <p:bldP spid="39" grpId="1"/>
      <p:bldP spid="39" grpId="2"/>
      <p:bldP spid="40" grpId="0"/>
      <p:bldP spid="40" grpId="1"/>
      <p:bldP spid="40" grpId="2"/>
      <p:bldP spid="41" grpId="0"/>
      <p:bldP spid="41" grpId="1"/>
      <p:bldP spid="56" grpId="0"/>
      <p:bldP spid="56" grpId="1"/>
      <p:bldP spid="56" grpId="2"/>
      <p:bldP spid="96" grpId="0"/>
      <p:bldP spid="97" grpId="0"/>
      <p:bldP spid="98" grpId="0"/>
      <p:bldP spid="99" grpId="0"/>
      <p:bldP spid="69" grpId="0"/>
      <p:bldP spid="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6" name="Объект 8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9720489"/>
              </p:ext>
            </p:extLst>
          </p:nvPr>
        </p:nvGraphicFramePr>
        <p:xfrm>
          <a:off x="7360642" y="3309698"/>
          <a:ext cx="1099790" cy="15025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Image" r:id="rId3" imgW="1802880" imgH="2463480" progId="Photoshop.Image.12">
                  <p:embed/>
                </p:oleObj>
              </mc:Choice>
              <mc:Fallback>
                <p:oleObj name="Image" r:id="rId3" imgW="1802880" imgH="246348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360642" y="3309698"/>
                        <a:ext cx="1099790" cy="1502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" name="Объект 8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0750219"/>
              </p:ext>
            </p:extLst>
          </p:nvPr>
        </p:nvGraphicFramePr>
        <p:xfrm>
          <a:off x="6116431" y="2282701"/>
          <a:ext cx="1128460" cy="25321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Image" r:id="rId5" imgW="1561680" imgH="3504600" progId="Photoshop.Image.12">
                  <p:embed/>
                </p:oleObj>
              </mc:Choice>
              <mc:Fallback>
                <p:oleObj name="Image" r:id="rId5" imgW="1561680" imgH="350460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116431" y="2282701"/>
                        <a:ext cx="1128460" cy="253215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441805"/>
              </p:ext>
            </p:extLst>
          </p:nvPr>
        </p:nvGraphicFramePr>
        <p:xfrm>
          <a:off x="3429547" y="1036756"/>
          <a:ext cx="1245517" cy="3775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Image" r:id="rId7" imgW="1625040" imgH="4926960" progId="Photoshop.Image.12">
                  <p:embed/>
                </p:oleObj>
              </mc:Choice>
              <mc:Fallback>
                <p:oleObj name="Image" r:id="rId7" imgW="1625040" imgH="4926960" progId="Photoshop.Image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429547" y="1036756"/>
                        <a:ext cx="1245517" cy="37754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90814" y="1100534"/>
            <a:ext cx="1209867" cy="3775472"/>
          </a:xfrm>
          <a:prstGeom prst="rect">
            <a:avLst/>
          </a:prstGeom>
        </p:spPr>
      </p:pic>
      <p:pic>
        <p:nvPicPr>
          <p:cNvPr id="82" name="Рисунок 81"/>
          <p:cNvPicPr>
            <a:picLocks noChangeAspect="1"/>
          </p:cNvPicPr>
          <p:nvPr/>
        </p:nvPicPr>
        <p:blipFill rotWithShape="1">
          <a:blip r:embed="rId10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628157" y="1726376"/>
            <a:ext cx="1803699" cy="2554545"/>
          </a:xfrm>
          <a:prstGeom prst="rect">
            <a:avLst/>
          </a:prstGeom>
          <a:noFill/>
          <a:ln w="19050">
            <a:solidFill>
              <a:srgbClr val="31BDF2"/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5 +    = 9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+ 3 = 9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1 +    = 9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+ 2 = 9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1 +    = 7</a:t>
            </a:r>
            <a:endParaRPr 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79388" y="1726376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8157" y="222644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31640" y="272650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8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8157" y="3190968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31640" y="3683299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11560" y="1714944"/>
            <a:ext cx="1803699" cy="2554545"/>
          </a:xfrm>
          <a:prstGeom prst="rect">
            <a:avLst/>
          </a:prstGeom>
          <a:noFill/>
          <a:ln w="19050">
            <a:solidFill>
              <a:srgbClr val="31BDF2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8 +    = 9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+ 6 = 9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4 +    = 9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1 +    = 8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+ 2 = 7</a:t>
            </a:r>
            <a:endParaRPr 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79388" y="1698943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1560" y="2202999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279388" y="2683931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79388" y="3190967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7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28157" y="3681645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5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11559" y="1723556"/>
            <a:ext cx="1803699" cy="2554545"/>
          </a:xfrm>
          <a:prstGeom prst="rect">
            <a:avLst/>
          </a:prstGeom>
          <a:noFill/>
          <a:ln w="19050">
            <a:solidFill>
              <a:srgbClr val="31BDF2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5 +    = 8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</a:t>
            </a:r>
            <a:r>
              <a:rPr lang="ru-RU" sz="3200" i="1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= 8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2 +    = 8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+ 5 = 7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4 +    = 6</a:t>
            </a:r>
            <a:endParaRPr 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331640" y="1726376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8157" y="2232115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280055" y="2707055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6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28157" y="317637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279388" y="368164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200" i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11558" y="1726376"/>
            <a:ext cx="1803699" cy="2554545"/>
          </a:xfrm>
          <a:prstGeom prst="rect">
            <a:avLst/>
          </a:prstGeom>
          <a:noFill/>
          <a:ln w="19050">
            <a:solidFill>
              <a:srgbClr val="31BDF2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4 +    = 8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7 +    = 8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+ 6 = 8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3 +    = 7</a:t>
            </a:r>
          </a:p>
          <a:p>
            <a:r>
              <a:rPr lang="en-US" sz="3200" i="1" dirty="0" smtClean="0">
                <a:latin typeface="Arial" pitchFamily="34" charset="0"/>
                <a:cs typeface="Arial" pitchFamily="34" charset="0"/>
              </a:rPr>
              <a:t>   + 3 = 6</a:t>
            </a:r>
            <a:endParaRPr lang="ru-RU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279388" y="1707654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259632" y="2225669"/>
            <a:ext cx="393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8157" y="268393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79388" y="3170200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4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8157" y="3676532"/>
            <a:ext cx="4122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</a:t>
            </a:r>
            <a:endParaRPr lang="ru-RU" sz="3200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25495" y="383923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897547" y="383923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539421" y="421483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3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897079" y="421083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3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87948" y="297474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1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91074" y="297474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297507" y="3363225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5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87814" y="335679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04919" y="374960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6697373" y="375878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5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312331" y="413165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3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704785" y="412483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004110" y="172972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1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409673" y="172663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7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024631" y="214048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5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409673" y="2140489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3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019784" y="255528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5409673" y="255528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022838" y="295649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424015" y="2956557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038973" y="336135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396163" y="336135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5047636" y="378718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7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5404826" y="378718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1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5396163" y="419597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038973" y="419597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3648729" y="167131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5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4060432" y="1665821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649358" y="206769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067944" y="206769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3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649358" y="249632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1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067944" y="2496322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8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669424" y="29249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7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067944" y="2924950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2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3657727" y="3356793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8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071207" y="378220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6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3659553" y="421083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4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4067002" y="3353578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1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3657727" y="3782206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3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4071207" y="4210834"/>
            <a:ext cx="385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800" dirty="0" smtClean="0">
                <a:latin typeface="Arial" panose="020B0604020202020204" pitchFamily="34" charset="0"/>
                <a:cs typeface="Arial" pitchFamily="34" charset="0"/>
              </a:rPr>
              <a:t>5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1" name="Заголовок 99"/>
          <p:cNvSpPr txBox="1">
            <a:spLocks/>
          </p:cNvSpPr>
          <p:nvPr/>
        </p:nvSpPr>
        <p:spPr>
          <a:xfrm>
            <a:off x="-1756" y="-1465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Встав у рівності пропущені числа.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6874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6" presetClass="exit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16" presetClass="exit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2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4" fill="hold">
                      <p:stCondLst>
                        <p:cond delay="indefinite"/>
                      </p:stCondLst>
                      <p:childTnLst>
                        <p:par>
                          <p:cTn id="235" fill="hold">
                            <p:stCondLst>
                              <p:cond delay="0"/>
                            </p:stCondLst>
                            <p:childTnLst>
                              <p:par>
                                <p:cTn id="2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4" fill="hold">
                      <p:stCondLst>
                        <p:cond delay="indefinite"/>
                      </p:stCondLst>
                      <p:childTnLst>
                        <p:par>
                          <p:cTn id="265" fill="hold">
                            <p:stCondLst>
                              <p:cond delay="0"/>
                            </p:stCondLst>
                            <p:childTnLst>
                              <p:par>
                                <p:cTn id="2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9" fill="hold">
                      <p:stCondLst>
                        <p:cond delay="indefinite"/>
                      </p:stCondLst>
                      <p:childTnLst>
                        <p:par>
                          <p:cTn id="270" fill="hold">
                            <p:stCondLst>
                              <p:cond delay="0"/>
                            </p:stCondLst>
                            <p:childTnLst>
                              <p:par>
                                <p:cTn id="2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4" fill="hold">
                      <p:stCondLst>
                        <p:cond delay="indefinite"/>
                      </p:stCondLst>
                      <p:childTnLst>
                        <p:par>
                          <p:cTn id="275" fill="hold">
                            <p:stCondLst>
                              <p:cond delay="0"/>
                            </p:stCondLst>
                            <p:childTnLst>
                              <p:par>
                                <p:cTn id="2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4" fill="hold">
                      <p:stCondLst>
                        <p:cond delay="indefinite"/>
                      </p:stCondLst>
                      <p:childTnLst>
                        <p:par>
                          <p:cTn id="285" fill="hold">
                            <p:stCondLst>
                              <p:cond delay="0"/>
                            </p:stCondLst>
                            <p:childTnLst>
                              <p:par>
                                <p:cTn id="2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16" presetClass="exit" presetSubtype="2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0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0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6" presetClass="exit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9" fill="hold">
                      <p:stCondLst>
                        <p:cond delay="indefinite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4" fill="hold">
                      <p:stCondLst>
                        <p:cond delay="indefinite"/>
                      </p:stCondLst>
                      <p:childTnLst>
                        <p:par>
                          <p:cTn id="315" fill="hold">
                            <p:stCondLst>
                              <p:cond delay="0"/>
                            </p:stCondLst>
                            <p:childTnLst>
                              <p:par>
                                <p:cTn id="3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9" fill="hold">
                      <p:stCondLst>
                        <p:cond delay="indefinite"/>
                      </p:stCondLst>
                      <p:childTnLst>
                        <p:par>
                          <p:cTn id="320" fill="hold">
                            <p:stCondLst>
                              <p:cond delay="0"/>
                            </p:stCondLst>
                            <p:childTnLst>
                              <p:par>
                                <p:cTn id="3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4" fill="hold">
                      <p:stCondLst>
                        <p:cond delay="indefinite"/>
                      </p:stCondLst>
                      <p:childTnLst>
                        <p:par>
                          <p:cTn id="325" fill="hold">
                            <p:stCondLst>
                              <p:cond delay="0"/>
                            </p:stCondLst>
                            <p:childTnLst>
                              <p:par>
                                <p:cTn id="3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4" fill="hold">
                      <p:stCondLst>
                        <p:cond delay="indefinite"/>
                      </p:stCondLst>
                      <p:childTnLst>
                        <p:par>
                          <p:cTn id="335" fill="hold">
                            <p:stCondLst>
                              <p:cond delay="0"/>
                            </p:stCondLst>
                            <p:childTnLst>
                              <p:par>
                                <p:cTn id="3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9" fill="hold">
                      <p:stCondLst>
                        <p:cond delay="indefinite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4" fill="hold">
                      <p:stCondLst>
                        <p:cond delay="indefinite"/>
                      </p:stCondLst>
                      <p:childTnLst>
                        <p:par>
                          <p:cTn id="345" fill="hold">
                            <p:stCondLst>
                              <p:cond delay="0"/>
                            </p:stCondLst>
                            <p:childTnLst>
                              <p:par>
                                <p:cTn id="3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4" fill="hold">
                      <p:stCondLst>
                        <p:cond delay="indefinite"/>
                      </p:stCondLst>
                      <p:childTnLst>
                        <p:par>
                          <p:cTn id="355" fill="hold">
                            <p:stCondLst>
                              <p:cond delay="0"/>
                            </p:stCondLst>
                            <p:childTnLst>
                              <p:par>
                                <p:cTn id="3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9" fill="hold">
                      <p:stCondLst>
                        <p:cond delay="indefinite"/>
                      </p:stCondLst>
                      <p:childTnLst>
                        <p:par>
                          <p:cTn id="360" fill="hold">
                            <p:stCondLst>
                              <p:cond delay="0"/>
                            </p:stCondLst>
                            <p:childTnLst>
                              <p:par>
                                <p:cTn id="36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  <p:bldP spid="7" grpId="1"/>
      <p:bldP spid="9" grpId="0"/>
      <p:bldP spid="9" grpId="1"/>
      <p:bldP spid="10" grpId="0"/>
      <p:bldP spid="10" grpId="1"/>
      <p:bldP spid="13" grpId="0"/>
      <p:bldP spid="13" grpId="1"/>
      <p:bldP spid="14" grpId="0"/>
      <p:bldP spid="14" grpId="1"/>
      <p:bldP spid="15" grpId="0" animBg="1"/>
      <p:bldP spid="15" grpId="1" animBg="1"/>
      <p:bldP spid="16" grpId="0"/>
      <p:bldP spid="16" grpId="1"/>
      <p:bldP spid="17" grpId="0"/>
      <p:bldP spid="17" grpId="1"/>
      <p:bldP spid="18" grpId="0"/>
      <p:bldP spid="18" grpId="1"/>
      <p:bldP spid="19" grpId="0"/>
      <p:bldP spid="19" grpId="1"/>
      <p:bldP spid="20" grpId="0"/>
      <p:bldP spid="20" grpId="1"/>
      <p:bldP spid="21" grpId="0" animBg="1"/>
      <p:bldP spid="21" grpId="1" animBg="1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 animBg="1"/>
      <p:bldP spid="28" grpId="0"/>
      <p:bldP spid="29" grpId="0"/>
      <p:bldP spid="30" grpId="0"/>
      <p:bldP spid="31" grpId="0"/>
      <p:bldP spid="32" grpId="0"/>
      <p:bldP spid="35" grpId="0"/>
      <p:bldP spid="36" grpId="0"/>
      <p:bldP spid="37" grpId="0"/>
      <p:bldP spid="38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Рисунок 65"/>
          <p:cNvPicPr>
            <a:picLocks noChangeAspect="1"/>
          </p:cNvPicPr>
          <p:nvPr/>
        </p:nvPicPr>
        <p:blipFill rotWithShape="1">
          <a:blip r:embed="rId2"/>
          <a:srcRect r="388" b="10649"/>
          <a:stretch/>
        </p:blipFill>
        <p:spPr>
          <a:xfrm flipV="1">
            <a:off x="0" y="-20540"/>
            <a:ext cx="9144000" cy="20422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861549" y="-45720"/>
            <a:ext cx="1030931" cy="889277"/>
          </a:xfrm>
          <a:prstGeom prst="rect">
            <a:avLst/>
          </a:prstGeom>
          <a:solidFill>
            <a:srgbClr val="FFFF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uk-UA"/>
          </a:p>
        </p:txBody>
      </p:sp>
      <p:pic>
        <p:nvPicPr>
          <p:cNvPr id="12" name="Рисунок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62554" y="411510"/>
            <a:ext cx="835099" cy="309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409779" y="22111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38407" y="2211140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81151" y="2211140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552787" y="221114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67167" y="22111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24357" y="2211140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838407" y="2211140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38869" y="22111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910241" y="2211140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481877" y="2211140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839067" y="22111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53447" y="2211140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767497" y="2211140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910241" y="2211140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409779" y="321127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81151" y="321127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52787" y="3211272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909977" y="3211272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624357" y="3211272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838407" y="321127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838407" y="3211272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8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338869" y="321127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481877" y="3211272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5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839067" y="321127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553447" y="3211272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767497" y="321127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910241" y="3211272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910241" y="3211272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4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1409779" y="421140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52787" y="4211404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909977" y="4211404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–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624357" y="4211404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1838407" y="421140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81151" y="421140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981151" y="4211404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2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338869" y="421140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910241" y="421140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6481877" y="4211404"/>
            <a:ext cx="31290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6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839067" y="421140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553447" y="4211404"/>
            <a:ext cx="546945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= 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767497" y="4211404"/>
            <a:ext cx="325730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 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767497" y="4211404"/>
            <a:ext cx="327334" cy="400110"/>
          </a:xfrm>
          <a:prstGeom prst="rect">
            <a:avLst/>
          </a:prstGeom>
          <a:noFill/>
          <a:ln w="19050"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3" name="Скругленная соединительная линия 52"/>
          <p:cNvCxnSpPr/>
          <p:nvPr/>
        </p:nvCxnSpPr>
        <p:spPr>
          <a:xfrm rot="16200000">
            <a:off x="1803299" y="1960496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2909977" y="2211140"/>
            <a:ext cx="333746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+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267167" y="321127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6" name="Скругленная соединительная линия 55"/>
          <p:cNvCxnSpPr/>
          <p:nvPr/>
        </p:nvCxnSpPr>
        <p:spPr>
          <a:xfrm rot="16200000">
            <a:off x="1803299" y="2960628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3267167" y="421140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8" name="Скругленная соединительная линия 57"/>
          <p:cNvCxnSpPr/>
          <p:nvPr/>
        </p:nvCxnSpPr>
        <p:spPr>
          <a:xfrm rot="5400000" flipH="1">
            <a:off x="1303233" y="3960760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7196257" y="2211140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0" name="Скругленная соединительная линия 59"/>
          <p:cNvCxnSpPr/>
          <p:nvPr/>
        </p:nvCxnSpPr>
        <p:spPr>
          <a:xfrm rot="5400000" flipH="1">
            <a:off x="5232323" y="1960496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7196257" y="3211272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2" name="Скругленная соединительная линия 61"/>
          <p:cNvCxnSpPr/>
          <p:nvPr/>
        </p:nvCxnSpPr>
        <p:spPr>
          <a:xfrm rot="5400000" flipH="1">
            <a:off x="5232323" y="2960628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7196257" y="4211404"/>
            <a:ext cx="327334" cy="400110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uk-UA" sz="2000" dirty="0" smtClean="0">
                <a:latin typeface="Arial" pitchFamily="34" charset="0"/>
                <a:cs typeface="Arial" pitchFamily="34" charset="0"/>
              </a:rPr>
              <a:t>1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4" name="Скругленная соединительная линия 63"/>
          <p:cNvCxnSpPr/>
          <p:nvPr/>
        </p:nvCxnSpPr>
        <p:spPr>
          <a:xfrm rot="16200000">
            <a:off x="5732389" y="3960760"/>
            <a:ext cx="1588" cy="360000"/>
          </a:xfrm>
          <a:prstGeom prst="curvedConnector3">
            <a:avLst>
              <a:gd name="adj1" fmla="val 15595093"/>
            </a:avLst>
          </a:prstGeom>
          <a:ln w="19050">
            <a:solidFill>
              <a:srgbClr val="00B0F0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65" name="Заголовок 66"/>
          <p:cNvSpPr txBox="1">
            <a:spLocks/>
          </p:cNvSpPr>
          <p:nvPr/>
        </p:nvSpPr>
        <p:spPr>
          <a:xfrm>
            <a:off x="0" y="-23326"/>
            <a:ext cx="7505353" cy="173126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uk-UA" sz="2200" dirty="0" smtClean="0">
              <a:latin typeface="Arial" pitchFamily="34" charset="0"/>
              <a:cs typeface="Arial" pitchFamily="34" charset="0"/>
            </a:endParaRPr>
          </a:p>
          <a:p>
            <a:pPr algn="l"/>
            <a:r>
              <a:rPr lang="uk-UA" sz="2200" dirty="0" smtClean="0">
                <a:latin typeface="Arial" pitchFamily="34" charset="0"/>
                <a:cs typeface="Arial" pitchFamily="34" charset="0"/>
              </a:rPr>
              <a:t>Розглянь кожен вираз і подумай, яке число одержимо: наступне чи попереднє. Запиши його у «віконце». Доповни рівність.</a:t>
            </a:r>
            <a:endParaRPr lang="ru-RU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6874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8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500" autoRev="1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0" dur="250" autoRev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1" dur="250" autoRev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2" dur="250" autoRev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3" dur="250" autoRev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8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4" dur="250" autoRev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5" dur="250" autoRev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6" dur="250" autoRev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7" dur="250" autoRev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8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9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00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1" dur="250" autoRev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2" dur="250" autoRev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3" dur="250" autoRev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4" dur="250" autoRev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5" dur="250" autoRev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3" fill="hold">
                      <p:stCondLst>
                        <p:cond delay="indefinite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27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06" dur="250" autoRev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07" dur="250" autoRev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08" dur="250" autoRev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9" dur="250" autoRev="1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 animBg="1"/>
      <p:bldP spid="19" grpId="0" animBg="1"/>
      <p:bldP spid="20" grpId="0" animBg="1"/>
      <p:bldP spid="21" grpId="0" animBg="1"/>
      <p:bldP spid="21" grpId="1" animBg="1"/>
      <p:bldP spid="22" grpId="0" animBg="1"/>
      <p:bldP spid="23" grpId="0" animBg="1"/>
      <p:bldP spid="24" grpId="0"/>
      <p:bldP spid="25" grpId="0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  <p:bldP spid="31" grpId="0"/>
      <p:bldP spid="32" grpId="0" animBg="1"/>
      <p:bldP spid="33" grpId="0" animBg="1"/>
      <p:bldP spid="34" grpId="0" animBg="1"/>
      <p:bldP spid="34" grpId="1" animBg="1"/>
      <p:bldP spid="35" grpId="0" animBg="1"/>
      <p:bldP spid="36" grpId="0" animBg="1"/>
      <p:bldP spid="37" grpId="0" animBg="1"/>
      <p:bldP spid="38" grpId="0"/>
      <p:bldP spid="39" grpId="0" animBg="1"/>
      <p:bldP spid="40" grpId="0" animBg="1"/>
      <p:bldP spid="41" grpId="0" animBg="1"/>
      <p:bldP spid="41" grpId="1" animBg="1"/>
      <p:bldP spid="42" grpId="0" animBg="1"/>
      <p:bldP spid="43" grpId="0" animBg="1"/>
      <p:bldP spid="44" grpId="0" animBg="1"/>
      <p:bldP spid="45" grpId="0"/>
      <p:bldP spid="46" grpId="0" animBg="1"/>
      <p:bldP spid="47" grpId="0" animBg="1"/>
      <p:bldP spid="48" grpId="0" animBg="1"/>
      <p:bldP spid="49" grpId="0" animBg="1"/>
      <p:bldP spid="49" grpId="1" animBg="1"/>
      <p:bldP spid="50" grpId="0" animBg="1"/>
      <p:bldP spid="51" grpId="0" animBg="1"/>
      <p:bldP spid="52" grpId="0"/>
      <p:bldP spid="54" grpId="0" animBg="1"/>
      <p:bldP spid="54" grpId="1" animBg="1"/>
      <p:bldP spid="55" grpId="0" animBg="1"/>
      <p:bldP spid="57" grpId="0" animBg="1"/>
      <p:bldP spid="59" grpId="0" animBg="1"/>
      <p:bldP spid="61" grpId="0" animBg="1"/>
      <p:bldP spid="6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603</Words>
  <Application>Microsoft Office PowerPoint</Application>
  <PresentationFormat>Экран (16:9)</PresentationFormat>
  <Paragraphs>284</Paragraphs>
  <Slides>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Image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Masha</dc:creator>
  <cp:lastModifiedBy>Batman</cp:lastModifiedBy>
  <cp:revision>140</cp:revision>
  <dcterms:created xsi:type="dcterms:W3CDTF">2017-08-14T11:51:21Z</dcterms:created>
  <dcterms:modified xsi:type="dcterms:W3CDTF">2018-08-15T07:42:39Z</dcterms:modified>
</cp:coreProperties>
</file>