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7" r:id="rId5"/>
    <p:sldId id="260" r:id="rId6"/>
    <p:sldId id="261" r:id="rId7"/>
    <p:sldId id="263" r:id="rId8"/>
    <p:sldId id="264" r:id="rId9"/>
    <p:sldId id="265" r:id="rId1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990000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318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23478"/>
            <a:ext cx="9144000" cy="20162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826570" y="535726"/>
            <a:ext cx="59401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</a:pPr>
            <a:r>
              <a:rPr lang="uk-U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Досліджуємо </a:t>
            </a:r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склад числа 9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928" y="1851313"/>
            <a:ext cx="8115300" cy="158115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76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Пригадай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склад чисел.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Заповни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таблицю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1475656" y="1936349"/>
            <a:ext cx="5032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1475655" y="2339655"/>
            <a:ext cx="5032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1907705" y="1931641"/>
            <a:ext cx="4320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1907705" y="2323591"/>
            <a:ext cx="4320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2339753" y="1947705"/>
            <a:ext cx="5040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2339753" y="2313820"/>
            <a:ext cx="5040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2796591" y="1947704"/>
            <a:ext cx="5040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2796591" y="2313819"/>
            <a:ext cx="5040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3253429" y="1947703"/>
            <a:ext cx="5040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3277038" y="2313817"/>
            <a:ext cx="5040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6300192" y="1931641"/>
            <a:ext cx="43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6297183" y="2313817"/>
            <a:ext cx="43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6768179" y="1931641"/>
            <a:ext cx="43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6757030" y="2306618"/>
            <a:ext cx="43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7212656" y="1931640"/>
            <a:ext cx="43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7216877" y="2306618"/>
            <a:ext cx="43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7676724" y="1928325"/>
            <a:ext cx="43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/>
          <p:cNvSpPr txBox="1">
            <a:spLocks noChangeArrowheads="1"/>
          </p:cNvSpPr>
          <p:nvPr/>
        </p:nvSpPr>
        <p:spPr bwMode="auto">
          <a:xfrm>
            <a:off x="7680250" y="2306617"/>
            <a:ext cx="43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4299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10180" y="-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Домалюй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стільки зернят,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щоб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їх стало по 9.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543" y="1411239"/>
            <a:ext cx="8914913" cy="285100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000015">
            <a:off x="1063580" y="2812998"/>
            <a:ext cx="409575" cy="619125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544797">
            <a:off x="2217404" y="2115469"/>
            <a:ext cx="409575" cy="619125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867440">
            <a:off x="2542779" y="2568140"/>
            <a:ext cx="409575" cy="619125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094573">
            <a:off x="2965847" y="2823334"/>
            <a:ext cx="409575" cy="619125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846357">
            <a:off x="2217403" y="3048079"/>
            <a:ext cx="409575" cy="619125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544797">
            <a:off x="4023705" y="2683139"/>
            <a:ext cx="409575" cy="619125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552029" y="2843291"/>
            <a:ext cx="409575" cy="619125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771207" y="2414267"/>
            <a:ext cx="409575" cy="619125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080243">
            <a:off x="6502260" y="2683139"/>
            <a:ext cx="409575" cy="619125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5980">
            <a:off x="5947972" y="2812999"/>
            <a:ext cx="409575" cy="619125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632762">
            <a:off x="5801093" y="3385354"/>
            <a:ext cx="409575" cy="619125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319776">
            <a:off x="6390659" y="3259581"/>
            <a:ext cx="409575" cy="619125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319776">
            <a:off x="7494961" y="2682292"/>
            <a:ext cx="409575" cy="619125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319776">
            <a:off x="8190662" y="2699848"/>
            <a:ext cx="409575" cy="619125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904349">
            <a:off x="7906075" y="3087561"/>
            <a:ext cx="40957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936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00" y="1354334"/>
            <a:ext cx="6327877" cy="3508201"/>
          </a:xfrm>
          <a:prstGeom prst="rect">
            <a:avLst/>
          </a:prstGeom>
        </p:spPr>
      </p:pic>
      <p:pic>
        <p:nvPicPr>
          <p:cNvPr id="108" name="Рисунок 1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596" y="1236434"/>
            <a:ext cx="1142499" cy="3744000"/>
          </a:xfrm>
          <a:prstGeom prst="rect">
            <a:avLst/>
          </a:prstGeom>
        </p:spPr>
      </p:pic>
      <p:pic>
        <p:nvPicPr>
          <p:cNvPr id="107" name="Рисунок 106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5102299"/>
            <a:ext cx="9144000" cy="617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148313" y="263130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04043" y="263130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39979" y="262697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188454" y="263350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868237" y="262695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524493" y="263242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154168" y="301127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502575" y="300831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41101" y="300286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189382" y="300939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1864820" y="300868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522443" y="300867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48313" y="338716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502575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841101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183296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858605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529198" y="338341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148313" y="376170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507300" y="375791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45098" y="375832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1183107" y="37574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1864965" y="375579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1529198" y="375579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151400" y="41363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506261" y="41363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845566" y="41363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1192032" y="413598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1858605" y="412862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1520390" y="413598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150663" y="149163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503315" y="15025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845098" y="151315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1183107" y="15025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1858605" y="150251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1524967" y="151559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157882" y="188557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502575" y="188057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844470" y="18795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1183107" y="188041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1858605" y="18795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1522653" y="187952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148313" y="22554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Овал 53"/>
          <p:cNvSpPr/>
          <p:nvPr/>
        </p:nvSpPr>
        <p:spPr>
          <a:xfrm>
            <a:off x="499629" y="22554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841101" y="22554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Овал 55"/>
          <p:cNvSpPr/>
          <p:nvPr/>
        </p:nvSpPr>
        <p:spPr>
          <a:xfrm>
            <a:off x="1185325" y="22550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1868420" y="22550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1522653" y="224937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2209233" y="263077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2548910" y="262882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2209233" y="30062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Овал 62"/>
          <p:cNvSpPr/>
          <p:nvPr/>
        </p:nvSpPr>
        <p:spPr>
          <a:xfrm>
            <a:off x="2551753" y="300544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2201233" y="338202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2539134" y="338583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2209233" y="376580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Овал 66"/>
          <p:cNvSpPr/>
          <p:nvPr/>
        </p:nvSpPr>
        <p:spPr>
          <a:xfrm>
            <a:off x="2545000" y="376261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2201233" y="413924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Овал 68"/>
          <p:cNvSpPr/>
          <p:nvPr/>
        </p:nvSpPr>
        <p:spPr>
          <a:xfrm>
            <a:off x="2547699" y="413924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2209241" y="150166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Овал 70"/>
          <p:cNvSpPr/>
          <p:nvPr/>
        </p:nvSpPr>
        <p:spPr>
          <a:xfrm>
            <a:off x="2542397" y="150447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2209241" y="187047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2548910" y="188276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2209241" y="225795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Овал 74"/>
          <p:cNvSpPr/>
          <p:nvPr/>
        </p:nvSpPr>
        <p:spPr>
          <a:xfrm>
            <a:off x="2548910" y="224714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Заголовок 96"/>
          <p:cNvSpPr txBox="1">
            <a:spLocks/>
          </p:cNvSpPr>
          <p:nvPr/>
        </p:nvSpPr>
        <p:spPr>
          <a:xfrm>
            <a:off x="0" y="-20540"/>
            <a:ext cx="7215466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числа 9. 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7151626" y="2241061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6725348" y="2613712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7156825" y="2626951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6732239" y="297296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7160866" y="29742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Прямоугольник 114"/>
          <p:cNvSpPr/>
          <p:nvPr/>
        </p:nvSpPr>
        <p:spPr>
          <a:xfrm>
            <a:off x="7160867" y="335730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6732240" y="334596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Прямоугольник 116"/>
          <p:cNvSpPr/>
          <p:nvPr/>
        </p:nvSpPr>
        <p:spPr>
          <a:xfrm>
            <a:off x="7163717" y="37162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6735089" y="40735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Прямоугольник 118"/>
          <p:cNvSpPr/>
          <p:nvPr/>
        </p:nvSpPr>
        <p:spPr>
          <a:xfrm>
            <a:off x="6725347" y="224937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Прямоугольник 119"/>
          <p:cNvSpPr/>
          <p:nvPr/>
        </p:nvSpPr>
        <p:spPr>
          <a:xfrm>
            <a:off x="7160868" y="40735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6732240" y="371622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6755806" y="1848608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Прямоугольник 123"/>
          <p:cNvSpPr/>
          <p:nvPr/>
        </p:nvSpPr>
        <p:spPr>
          <a:xfrm>
            <a:off x="7151625" y="1848608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6735089" y="443356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7163717" y="443356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2886863" y="264173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Овал 128"/>
          <p:cNvSpPr/>
          <p:nvPr/>
        </p:nvSpPr>
        <p:spPr>
          <a:xfrm>
            <a:off x="2888336" y="30141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Овал 129"/>
          <p:cNvSpPr/>
          <p:nvPr/>
        </p:nvSpPr>
        <p:spPr>
          <a:xfrm>
            <a:off x="2879955" y="338658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Овал 130"/>
          <p:cNvSpPr/>
          <p:nvPr/>
        </p:nvSpPr>
        <p:spPr>
          <a:xfrm>
            <a:off x="2886863" y="37574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Овал 131"/>
          <p:cNvSpPr/>
          <p:nvPr/>
        </p:nvSpPr>
        <p:spPr>
          <a:xfrm>
            <a:off x="2893785" y="413620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Овал 132"/>
          <p:cNvSpPr/>
          <p:nvPr/>
        </p:nvSpPr>
        <p:spPr>
          <a:xfrm>
            <a:off x="2888579" y="150903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Овал 133"/>
          <p:cNvSpPr/>
          <p:nvPr/>
        </p:nvSpPr>
        <p:spPr>
          <a:xfrm>
            <a:off x="2888579" y="187790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Овал 134"/>
          <p:cNvSpPr/>
          <p:nvPr/>
        </p:nvSpPr>
        <p:spPr>
          <a:xfrm>
            <a:off x="2883897" y="225795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Овал 135"/>
          <p:cNvSpPr/>
          <p:nvPr/>
        </p:nvSpPr>
        <p:spPr>
          <a:xfrm>
            <a:off x="150663" y="451815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Овал 136"/>
          <p:cNvSpPr/>
          <p:nvPr/>
        </p:nvSpPr>
        <p:spPr>
          <a:xfrm>
            <a:off x="507047" y="450837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Овал 137"/>
          <p:cNvSpPr/>
          <p:nvPr/>
        </p:nvSpPr>
        <p:spPr>
          <a:xfrm>
            <a:off x="848751" y="45133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Овал 138"/>
          <p:cNvSpPr/>
          <p:nvPr/>
        </p:nvSpPr>
        <p:spPr>
          <a:xfrm>
            <a:off x="1187822" y="45133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Овал 139"/>
          <p:cNvSpPr/>
          <p:nvPr/>
        </p:nvSpPr>
        <p:spPr>
          <a:xfrm>
            <a:off x="1868867" y="450837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Овал 140"/>
          <p:cNvSpPr/>
          <p:nvPr/>
        </p:nvSpPr>
        <p:spPr>
          <a:xfrm>
            <a:off x="1529198" y="45133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Овал 141"/>
          <p:cNvSpPr/>
          <p:nvPr/>
        </p:nvSpPr>
        <p:spPr>
          <a:xfrm>
            <a:off x="2209241" y="451116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Овал 142"/>
          <p:cNvSpPr/>
          <p:nvPr/>
        </p:nvSpPr>
        <p:spPr>
          <a:xfrm>
            <a:off x="2548910" y="45091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Овал 143"/>
          <p:cNvSpPr/>
          <p:nvPr/>
        </p:nvSpPr>
        <p:spPr>
          <a:xfrm>
            <a:off x="2888579" y="450449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8625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-4.44444E-6 L 0.34461 -0.0012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49" y="-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00092 L 0.34636 -0.00031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-62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463 L 0.34514 0.00062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53" y="-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00277 L 0.34636 -0.00093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-185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-0.00278 L 0.34462 0.00061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18" y="154"/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46914E-7 L 0.34514 -2.46914E-7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0.00371 L 0.34566 -0.00154 " pathEditMode="relative" rAng="0" ptsTypes="AA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5" y="-278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0.00463 L 0.34427 -4.32099E-6 " pathEditMode="relative" rAng="0" ptsTypes="AA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35" y="-247"/>
                                    </p:animMotion>
                                  </p:childTnLst>
                                </p:cTn>
                              </p:par>
                              <p:par>
                                <p:cTn id="20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463 L 0.34514 0.00092 " pathEditMode="relative" rAng="0" ptsTypes="AA">
                                      <p:cBhvr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-185"/>
                                    </p:animMotion>
                                  </p:childTnLst>
                                </p:cTn>
                              </p:par>
                              <p:par>
                                <p:cTn id="20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0463 L 0.34375 -0.00031 " pathEditMode="relative" rAng="0" ptsTypes="AA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9" y="-2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0.00278 L 0.34566 -0.00093 " pathEditMode="relative" rAng="0" ptsTypes="AA">
                                      <p:cBhvr>
                                        <p:cTn id="2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-185"/>
                                    </p:animMotion>
                                  </p:childTnLst>
                                </p:cTn>
                              </p:par>
                              <p:par>
                                <p:cTn id="25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0.00185 L 0.34531 -0.00123 " pathEditMode="relative" rAng="0" ptsTypes="AA">
                                      <p:cBhvr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-154"/>
                                    </p:animMotion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278 L 0.34514 -0.00031 " pathEditMode="relative" rAng="0" ptsTypes="AA">
                                      <p:cBhvr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-154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278 L 0.34496 -0.00031 " pathEditMode="relative" rAng="0" ptsTypes="AA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-154"/>
                                    </p:animMotion>
                                  </p:childTnLst>
                                </p:cTn>
                              </p:par>
                              <p:par>
                                <p:cTn id="26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00185 L 0.34427 -0.00123 " pathEditMode="relative" rAng="0" ptsTypes="AA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13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1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0.0037 L 0.34566 -0.00124 " pathEditMode="relative" rAng="0" ptsTypes="AA">
                                      <p:cBhvr>
                                        <p:cTn id="3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-247"/>
                                    </p:animMotion>
                                  </p:childTnLst>
                                </p:cTn>
                              </p:par>
                              <p:par>
                                <p:cTn id="3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1173 L 0.34427 0.00031 " pathEditMode="relative" rAng="0" ptsTypes="AA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-586"/>
                                    </p:animMotion>
                                  </p:childTnLst>
                                </p:cTn>
                              </p:par>
                              <p:par>
                                <p:cTn id="31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108 L 0.34462 -0.00062 " pathEditMode="relative" rAng="0" ptsTypes="AA">
                                      <p:cBhvr>
                                        <p:cTn id="3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-586"/>
                                    </p:animMotion>
                                  </p:childTnLst>
                                </p:cTn>
                              </p:par>
                              <p:par>
                                <p:cTn id="31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71 L 0.34496 0.00062 " pathEditMode="relative" rAng="0" ptsTypes="AA">
                                      <p:cBhvr>
                                        <p:cTn id="3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-154"/>
                                    </p:animMotion>
                                  </p:childTnLst>
                                </p:cTn>
                              </p:par>
                              <p:par>
                                <p:cTn id="31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71 L 0.34375 0.00093 " pathEditMode="relative" rAng="0" ptsTypes="AA">
                                      <p:cBhvr>
                                        <p:cTn id="3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-309"/>
                                    </p:animMotion>
                                  </p:childTnLst>
                                </p:cTn>
                              </p:par>
                              <p:par>
                                <p:cTn id="3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4.69136E-6 L 0.34444 -4.69136E-6 " pathEditMode="relative" rAng="0" ptsTypes="AA">
                                      <p:cBhvr>
                                        <p:cTn id="3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5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8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 tmFilter="0, 0; .2, .5; .8, .5; 1, 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1" dur="250" autoRev="1" fill="hold"/>
                                        <p:tgtEl>
                                          <p:spTgt spid="1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1.23457E-6 L 0.34531 -0.00062 " pathEditMode="relative" rAng="0" ptsTypes="AA">
                                      <p:cBhvr>
                                        <p:cTn id="3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-31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1.23457E-6 L 0.34392 -0.00062 " pathEditMode="relative" rAng="0" ptsTypes="AA">
                                      <p:cBhvr>
                                        <p:cTn id="3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18" y="-31"/>
                                    </p:animMotion>
                                  </p:childTnLst>
                                </p:cTn>
                              </p:par>
                              <p:par>
                                <p:cTn id="37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23457E-6 L 0.34462 -0.00062 " pathEditMode="relative" rAng="0" ptsTypes="AA">
                                      <p:cBhvr>
                                        <p:cTn id="3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-31"/>
                                    </p:animMotion>
                                  </p:childTnLst>
                                </p:cTn>
                              </p:par>
                              <p:par>
                                <p:cTn id="37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1.23457E-6 L 0.34357 -0.00062 " pathEditMode="relative" rAng="0" ptsTypes="AA">
                                      <p:cBhvr>
                                        <p:cTn id="3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97" y="-31"/>
                                    </p:animMotion>
                                  </p:childTnLst>
                                </p:cTn>
                              </p:par>
                              <p:par>
                                <p:cTn id="37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1.23457E-6 L 0.34428 -0.00062 " pathEditMode="relative" rAng="0" ptsTypes="AA">
                                      <p:cBhvr>
                                        <p:cTn id="3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-31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278 L 0.34549 0.0003 " pathEditMode="relative" rAng="0" ptsTypes="AA">
                                      <p:cBhvr>
                                        <p:cTn id="3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88" y="154"/>
                                    </p:animMotion>
                                  </p:childTnLst>
                                </p:cTn>
                              </p:par>
                              <p:par>
                                <p:cTn id="38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0402 L 0.3441 -0.00062 " pathEditMode="relative" rAng="0" ptsTypes="AA">
                                      <p:cBhvr>
                                        <p:cTn id="38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9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6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 tmFilter="0, 0; .2, .5; .8, .5; 1, 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9" dur="250" autoRev="1" fill="hold"/>
                                        <p:tgtEl>
                                          <p:spTgt spid="1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3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4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-0.00185 L 0.34566 -0.00154 " pathEditMode="relative" rAng="0" ptsTypes="AA">
                                      <p:cBhvr>
                                        <p:cTn id="430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58" y="0"/>
                                    </p:animMotion>
                                  </p:childTnLst>
                                </p:cTn>
                              </p:par>
                              <p:par>
                                <p:cTn id="43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0.0037 L 0.34445 0.00062 " pathEditMode="relative" rAng="0" ptsTypes="AA">
                                      <p:cBhvr>
                                        <p:cTn id="432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58" y="-154"/>
                                    </p:animMotion>
                                  </p:childTnLst>
                                </p:cTn>
                              </p:par>
                              <p:par>
                                <p:cTn id="43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463 L 0.34375 -0.00031 " pathEditMode="relative" rAng="0" ptsTypes="AA">
                                      <p:cBhvr>
                                        <p:cTn id="434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-247"/>
                                    </p:animMotion>
                                  </p:childTnLst>
                                </p:cTn>
                              </p:par>
                              <p:par>
                                <p:cTn id="43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0277 L 0.34392 -0.00216 " pathEditMode="relative" rAng="0" ptsTypes="AA">
                                      <p:cBhvr>
                                        <p:cTn id="436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-247"/>
                                    </p:animMotion>
                                  </p:childTnLst>
                                </p:cTn>
                              </p:par>
                              <p:par>
                                <p:cTn id="43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63 L 0.3434 -0.00031 " pathEditMode="relative" rAng="0" ptsTypes="AA">
                                      <p:cBhvr>
                                        <p:cTn id="438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-247"/>
                                    </p:animMotion>
                                  </p:childTnLst>
                                </p:cTn>
                              </p:par>
                              <p:par>
                                <p:cTn id="43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0.00278 L 0.3441 0.00031 " pathEditMode="relative" rAng="0" ptsTypes="AA">
                                      <p:cBhvr>
                                        <p:cTn id="440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74" y="154"/>
                                    </p:animMotion>
                                  </p:childTnLst>
                                </p:cTn>
                              </p:par>
                              <p:par>
                                <p:cTn id="44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-0.00278 L 0.34427 0.00062 " pathEditMode="relative" rAng="0" ptsTypes="AA">
                                      <p:cBhvr>
                                        <p:cTn id="442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154"/>
                                    </p:animMotion>
                                  </p:childTnLst>
                                </p:cTn>
                              </p:par>
                              <p:par>
                                <p:cTn id="44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63 3.7037E-7 L 0.3441 3.7037E-7 " pathEditMode="relative" rAng="0" ptsTypes="AA">
                                      <p:cBhvr>
                                        <p:cTn id="444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5" fill="hold">
                      <p:stCondLst>
                        <p:cond delay="indefinite"/>
                      </p:stCondLst>
                      <p:childTnLst>
                        <p:par>
                          <p:cTn id="446" fill="hold">
                            <p:stCondLst>
                              <p:cond delay="0"/>
                            </p:stCondLst>
                            <p:childTnLst>
                              <p:par>
                                <p:cTn id="4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8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9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0" fill="hold">
                      <p:stCondLst>
                        <p:cond delay="indefinite"/>
                      </p:stCondLst>
                      <p:childTnLst>
                        <p:par>
                          <p:cTn id="451" fill="hold">
                            <p:stCondLst>
                              <p:cond delay="0"/>
                            </p:stCondLst>
                            <p:childTnLst>
                              <p:par>
                                <p:cTn id="4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0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1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500" tmFilter="0, 0; .2, .5; .8, .5; 1, 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4" dur="250" autoRev="1" fill="hold"/>
                                        <p:tgtEl>
                                          <p:spTgt spid="1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6" dur="500" tmFilter="0, 0; .2, .5; .8, .5; 1, 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7" dur="250" autoRev="1" fill="hold"/>
                                        <p:tgtEl>
                                          <p:spTgt spid="1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0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500" tmFilter="0, 0; .2, .5; .8, .5; 1, 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3" dur="250" autoRev="1" fill="hold"/>
                                        <p:tgtEl>
                                          <p:spTgt spid="1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6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8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9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2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7" grpId="1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3" grpId="1" animBg="1"/>
      <p:bldP spid="54" grpId="0" animBg="1"/>
      <p:bldP spid="54" grpId="1" animBg="1"/>
      <p:bldP spid="55" grpId="0" animBg="1"/>
      <p:bldP spid="56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8" grpId="1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3" grpId="0"/>
      <p:bldP spid="124" grpId="0"/>
      <p:bldP spid="126" grpId="0"/>
      <p:bldP spid="127" grpId="0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Рисунок 7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15030"/>
            <a:ext cx="428396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Обведи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лінією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кісточки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доміно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показують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склад числа 9.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8" name="Овал 277"/>
          <p:cNvSpPr/>
          <p:nvPr/>
        </p:nvSpPr>
        <p:spPr>
          <a:xfrm>
            <a:off x="3239188" y="2990118"/>
            <a:ext cx="2286016" cy="1214446"/>
          </a:xfrm>
          <a:prstGeom prst="ellipse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9" name="Овал 278"/>
          <p:cNvSpPr/>
          <p:nvPr/>
        </p:nvSpPr>
        <p:spPr>
          <a:xfrm>
            <a:off x="595982" y="1275606"/>
            <a:ext cx="2286016" cy="1214446"/>
          </a:xfrm>
          <a:prstGeom prst="ellipse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1" name="Прямоугольник 280"/>
          <p:cNvSpPr/>
          <p:nvPr/>
        </p:nvSpPr>
        <p:spPr>
          <a:xfrm>
            <a:off x="953172" y="1489920"/>
            <a:ext cx="785818" cy="7858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82" name="Блок-схема: узел 281"/>
          <p:cNvSpPr/>
          <p:nvPr/>
        </p:nvSpPr>
        <p:spPr>
          <a:xfrm>
            <a:off x="1051399" y="1588147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83" name="Блок-схема: узел 282"/>
          <p:cNvSpPr/>
          <p:nvPr/>
        </p:nvSpPr>
        <p:spPr>
          <a:xfrm>
            <a:off x="1260949" y="1797697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84" name="Блок-схема: узел 283"/>
          <p:cNvSpPr/>
          <p:nvPr/>
        </p:nvSpPr>
        <p:spPr>
          <a:xfrm>
            <a:off x="1542536" y="1981056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85" name="Блок-схема: узел 284"/>
          <p:cNvSpPr/>
          <p:nvPr/>
        </p:nvSpPr>
        <p:spPr>
          <a:xfrm>
            <a:off x="1542536" y="1588147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86" name="Блок-схема: узел 285"/>
          <p:cNvSpPr/>
          <p:nvPr/>
        </p:nvSpPr>
        <p:spPr>
          <a:xfrm>
            <a:off x="1051399" y="1981056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88" name="Прямоугольник 287"/>
          <p:cNvSpPr/>
          <p:nvPr/>
        </p:nvSpPr>
        <p:spPr>
          <a:xfrm>
            <a:off x="1738990" y="1489920"/>
            <a:ext cx="785818" cy="785818"/>
          </a:xfrm>
          <a:prstGeom prst="rect">
            <a:avLst/>
          </a:prstGeom>
          <a:solidFill>
            <a:srgbClr val="92D050"/>
          </a:solidFill>
          <a:ln w="952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9" name="Блок-схема: узел 288"/>
          <p:cNvSpPr/>
          <p:nvPr/>
        </p:nvSpPr>
        <p:spPr>
          <a:xfrm>
            <a:off x="1935445" y="1981056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90" name="Блок-схема: узел 289"/>
          <p:cNvSpPr/>
          <p:nvPr/>
        </p:nvSpPr>
        <p:spPr>
          <a:xfrm>
            <a:off x="2230126" y="1981056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91" name="Блок-схема: узел 290"/>
          <p:cNvSpPr/>
          <p:nvPr/>
        </p:nvSpPr>
        <p:spPr>
          <a:xfrm>
            <a:off x="1935445" y="1686375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92" name="Блок-схема: узел 291"/>
          <p:cNvSpPr/>
          <p:nvPr/>
        </p:nvSpPr>
        <p:spPr>
          <a:xfrm>
            <a:off x="2230126" y="1686375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93" name="Группа 292"/>
          <p:cNvGrpSpPr/>
          <p:nvPr/>
        </p:nvGrpSpPr>
        <p:grpSpPr>
          <a:xfrm>
            <a:off x="3596378" y="1489920"/>
            <a:ext cx="785818" cy="785818"/>
            <a:chOff x="3286116" y="1285860"/>
            <a:chExt cx="571504" cy="571504"/>
          </a:xfrm>
        </p:grpSpPr>
        <p:sp>
          <p:nvSpPr>
            <p:cNvPr id="294" name="Прямоугольник 293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5" name="Блок-схема: узел 294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6" name="Блок-схема: узел 295"/>
            <p:cNvSpPr/>
            <p:nvPr/>
          </p:nvSpPr>
          <p:spPr>
            <a:xfrm>
              <a:off x="3534850" y="1542173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7" name="Блок-схема: узел 296"/>
            <p:cNvSpPr/>
            <p:nvPr/>
          </p:nvSpPr>
          <p:spPr>
            <a:xfrm>
              <a:off x="3698074" y="167876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98" name="Группа 297"/>
          <p:cNvGrpSpPr/>
          <p:nvPr/>
        </p:nvGrpSpPr>
        <p:grpSpPr>
          <a:xfrm>
            <a:off x="4382196" y="1489921"/>
            <a:ext cx="785818" cy="785818"/>
            <a:chOff x="3286116" y="1285860"/>
            <a:chExt cx="571504" cy="571504"/>
          </a:xfrm>
        </p:grpSpPr>
        <p:sp>
          <p:nvSpPr>
            <p:cNvPr id="299" name="Прямоугольник 298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0" name="Блок-схема: узел 299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1" name="Блок-схема: узел 300"/>
            <p:cNvSpPr/>
            <p:nvPr/>
          </p:nvSpPr>
          <p:spPr>
            <a:xfrm>
              <a:off x="3531763" y="1535893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2" name="Блок-схема: узел 301"/>
            <p:cNvSpPr/>
            <p:nvPr/>
          </p:nvSpPr>
          <p:spPr>
            <a:xfrm>
              <a:off x="3708249" y="167876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03" name="Группа 236"/>
          <p:cNvGrpSpPr/>
          <p:nvPr/>
        </p:nvGrpSpPr>
        <p:grpSpPr>
          <a:xfrm>
            <a:off x="6096708" y="1489920"/>
            <a:ext cx="785818" cy="785818"/>
            <a:chOff x="7500958" y="2500306"/>
            <a:chExt cx="571504" cy="571504"/>
          </a:xfrm>
        </p:grpSpPr>
        <p:pic>
          <p:nvPicPr>
            <p:cNvPr id="304" name="Рисунок 303"/>
            <p:cNvPicPr/>
            <p:nvPr/>
          </p:nvPicPr>
          <p:blipFill>
            <a:blip r:embed="rId4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05" name="Группа 176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306" name="Блок-схема: узел 305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7" name="Блок-схема: узел 306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8" name="Блок-схема: узел 307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9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10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11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312" name="Группа 311"/>
          <p:cNvGrpSpPr/>
          <p:nvPr/>
        </p:nvGrpSpPr>
        <p:grpSpPr>
          <a:xfrm>
            <a:off x="6882526" y="1489920"/>
            <a:ext cx="785818" cy="785818"/>
            <a:chOff x="2071670" y="1285860"/>
            <a:chExt cx="571504" cy="571504"/>
          </a:xfrm>
        </p:grpSpPr>
        <p:sp>
          <p:nvSpPr>
            <p:cNvPr id="313" name="Прямоугольник 312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4" name="Блок-схема: узел 313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5" name="Блок-схема: узел 314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6" name="Группа 315"/>
          <p:cNvGrpSpPr/>
          <p:nvPr/>
        </p:nvGrpSpPr>
        <p:grpSpPr>
          <a:xfrm>
            <a:off x="977870" y="3204432"/>
            <a:ext cx="785818" cy="785818"/>
            <a:chOff x="3286116" y="2571744"/>
            <a:chExt cx="571504" cy="571504"/>
          </a:xfrm>
        </p:grpSpPr>
        <p:sp>
          <p:nvSpPr>
            <p:cNvPr id="317" name="Прямоугольник 316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8" name="Блок-схема: узел 317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9" name="Блок-схема: узел 318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0" name="Блок-схема: узел 319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1" name="Блок-схема: узел 320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2" name="Блок-схема: узел 321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23" name="Группа 322"/>
          <p:cNvGrpSpPr/>
          <p:nvPr/>
        </p:nvGrpSpPr>
        <p:grpSpPr>
          <a:xfrm>
            <a:off x="1738990" y="3204432"/>
            <a:ext cx="785818" cy="785818"/>
            <a:chOff x="3286116" y="1285860"/>
            <a:chExt cx="571504" cy="571504"/>
          </a:xfrm>
        </p:grpSpPr>
        <p:sp>
          <p:nvSpPr>
            <p:cNvPr id="324" name="Прямоугольник 323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5" name="Блок-схема: узел 324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6" name="Блок-схема: узел 325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7" name="Блок-схема: узел 326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29" name="Рисунок 328"/>
          <p:cNvPicPr/>
          <p:nvPr/>
        </p:nvPicPr>
        <p:blipFill>
          <a:blip r:embed="rId4" cstate="print"/>
          <a:srcRect l="23489" t="17466" r="70920" b="15580"/>
          <a:stretch>
            <a:fillRect/>
          </a:stretch>
        </p:blipFill>
        <p:spPr bwMode="auto">
          <a:xfrm>
            <a:off x="3596378" y="3204432"/>
            <a:ext cx="78581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1" name="Блок-схема: узел 330"/>
          <p:cNvSpPr/>
          <p:nvPr/>
        </p:nvSpPr>
        <p:spPr>
          <a:xfrm>
            <a:off x="4087514" y="3695568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2" name="Блок-схема: узел 331"/>
          <p:cNvSpPr/>
          <p:nvPr/>
        </p:nvSpPr>
        <p:spPr>
          <a:xfrm>
            <a:off x="4087514" y="3499114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3" name="Блок-схема: узел 332"/>
          <p:cNvSpPr/>
          <p:nvPr/>
        </p:nvSpPr>
        <p:spPr>
          <a:xfrm>
            <a:off x="3694605" y="3302659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4" name="Oval 4"/>
          <p:cNvSpPr>
            <a:spLocks noChangeArrowheads="1"/>
          </p:cNvSpPr>
          <p:nvPr/>
        </p:nvSpPr>
        <p:spPr bwMode="auto">
          <a:xfrm>
            <a:off x="3694605" y="3695568"/>
            <a:ext cx="124420" cy="124421"/>
          </a:xfrm>
          <a:prstGeom prst="ellipse">
            <a:avLst/>
          </a:prstGeom>
          <a:solidFill>
            <a:schemeClr val="tx1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5" name="Oval 4"/>
          <p:cNvSpPr>
            <a:spLocks noChangeArrowheads="1"/>
          </p:cNvSpPr>
          <p:nvPr/>
        </p:nvSpPr>
        <p:spPr bwMode="auto">
          <a:xfrm>
            <a:off x="3694605" y="3499114"/>
            <a:ext cx="124420" cy="124421"/>
          </a:xfrm>
          <a:prstGeom prst="ellipse">
            <a:avLst/>
          </a:prstGeom>
          <a:solidFill>
            <a:schemeClr val="tx1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6" name="Oval 4"/>
          <p:cNvSpPr>
            <a:spLocks noChangeArrowheads="1"/>
          </p:cNvSpPr>
          <p:nvPr/>
        </p:nvSpPr>
        <p:spPr bwMode="auto">
          <a:xfrm>
            <a:off x="4087514" y="3302659"/>
            <a:ext cx="124420" cy="124421"/>
          </a:xfrm>
          <a:prstGeom prst="ellipse">
            <a:avLst/>
          </a:prstGeom>
          <a:solidFill>
            <a:schemeClr val="tx1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8" name="Прямоугольник 337"/>
          <p:cNvSpPr/>
          <p:nvPr/>
        </p:nvSpPr>
        <p:spPr>
          <a:xfrm>
            <a:off x="4382196" y="3204432"/>
            <a:ext cx="785818" cy="785818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9" name="Блок-схема: узел 338"/>
          <p:cNvSpPr/>
          <p:nvPr/>
        </p:nvSpPr>
        <p:spPr>
          <a:xfrm>
            <a:off x="4480423" y="3302659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340" name="Блок-схема: узел 339"/>
          <p:cNvSpPr/>
          <p:nvPr/>
        </p:nvSpPr>
        <p:spPr>
          <a:xfrm>
            <a:off x="4699798" y="3512209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341" name="Блок-схема: узел 340"/>
          <p:cNvSpPr/>
          <p:nvPr/>
        </p:nvSpPr>
        <p:spPr>
          <a:xfrm>
            <a:off x="4913516" y="3727268"/>
            <a:ext cx="98227" cy="9822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42" name="Группа 341"/>
          <p:cNvGrpSpPr/>
          <p:nvPr/>
        </p:nvGrpSpPr>
        <p:grpSpPr>
          <a:xfrm>
            <a:off x="6096708" y="3204432"/>
            <a:ext cx="785818" cy="785818"/>
            <a:chOff x="4500562" y="1285860"/>
            <a:chExt cx="571504" cy="571504"/>
          </a:xfrm>
        </p:grpSpPr>
        <p:sp>
          <p:nvSpPr>
            <p:cNvPr id="343" name="Прямоугольник 342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44" name="Блок-схема: узел 343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45" name="Блок-схема: узел 344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46" name="Блок-схема: узел 345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47" name="Блок-схема: узел 346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48" name="Группа 347"/>
          <p:cNvGrpSpPr/>
          <p:nvPr/>
        </p:nvGrpSpPr>
        <p:grpSpPr>
          <a:xfrm>
            <a:off x="6882526" y="3204432"/>
            <a:ext cx="785818" cy="785818"/>
            <a:chOff x="3286116" y="1285860"/>
            <a:chExt cx="571504" cy="571504"/>
          </a:xfrm>
        </p:grpSpPr>
        <p:sp>
          <p:nvSpPr>
            <p:cNvPr id="349" name="Прямоугольник 348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0" name="Блок-схема: узел 349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1" name="Блок-схема: узел 350"/>
            <p:cNvSpPr/>
            <p:nvPr/>
          </p:nvSpPr>
          <p:spPr>
            <a:xfrm>
              <a:off x="3536149" y="1535893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2" name="Блок-схема: узел 351"/>
            <p:cNvSpPr/>
            <p:nvPr/>
          </p:nvSpPr>
          <p:spPr>
            <a:xfrm>
              <a:off x="3714744" y="1679363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53" name="TextBox 352"/>
          <p:cNvSpPr txBox="1">
            <a:spLocks noChangeArrowheads="1"/>
          </p:cNvSpPr>
          <p:nvPr/>
        </p:nvSpPr>
        <p:spPr bwMode="auto">
          <a:xfrm>
            <a:off x="1477074" y="2347176"/>
            <a:ext cx="4159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altLang="ru-RU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5" name="TextBox 354"/>
          <p:cNvSpPr txBox="1">
            <a:spLocks noChangeArrowheads="1"/>
          </p:cNvSpPr>
          <p:nvPr/>
        </p:nvSpPr>
        <p:spPr bwMode="auto">
          <a:xfrm>
            <a:off x="4185741" y="4053355"/>
            <a:ext cx="4159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altLang="ru-RU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561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5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5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" dur="5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" grpId="0" animBg="1"/>
      <p:bldP spid="279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9" grpId="0" animBg="1"/>
      <p:bldP spid="290" grpId="0" animBg="1"/>
      <p:bldP spid="291" grpId="0" animBg="1"/>
      <p:bldP spid="292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9" grpId="0" animBg="1"/>
      <p:bldP spid="340" grpId="0" animBg="1"/>
      <p:bldP spid="341" grpId="0" animBg="1"/>
      <p:bldP spid="353" grpId="0"/>
      <p:bldP spid="3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рямоугольник 75"/>
          <p:cNvSpPr/>
          <p:nvPr/>
        </p:nvSpPr>
        <p:spPr>
          <a:xfrm>
            <a:off x="1008156" y="1167405"/>
            <a:ext cx="785818" cy="7858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1793974" y="1167405"/>
            <a:ext cx="785818" cy="785818"/>
          </a:xfrm>
          <a:prstGeom prst="rect">
            <a:avLst/>
          </a:prstGeom>
          <a:solidFill>
            <a:srgbClr val="92D050"/>
          </a:solidFill>
          <a:ln w="952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4908633" y="1176206"/>
            <a:ext cx="785818" cy="7858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57" name="Прямоугольник 156"/>
          <p:cNvSpPr/>
          <p:nvPr/>
        </p:nvSpPr>
        <p:spPr>
          <a:xfrm>
            <a:off x="5669753" y="1176206"/>
            <a:ext cx="785818" cy="785818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78" name="Рисунок 7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19064"/>
            <a:ext cx="8229600" cy="8388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alt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alt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Склади </a:t>
            </a:r>
            <a:r>
              <a:rPr lang="uk-UA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дві рівності на додавання та </a:t>
            </a:r>
            <a:r>
              <a:rPr lang="uk-UA" alt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дві на віднімання.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Рисунок 1"/>
          <p:cNvPicPr>
            <a:picLocks noChangeAspect="1"/>
          </p:cNvPicPr>
          <p:nvPr/>
        </p:nvPicPr>
        <p:blipFill rotWithShape="1">
          <a:blip r:embed="rId4" cstate="print"/>
          <a:srcRect l="3132" t="3530" r="11200" b="1"/>
          <a:stretch/>
        </p:blipFill>
        <p:spPr bwMode="auto">
          <a:xfrm>
            <a:off x="351624" y="2449902"/>
            <a:ext cx="7655862" cy="2297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Рисунок 49"/>
          <p:cNvPicPr>
            <a:picLocks noChangeAspect="1"/>
          </p:cNvPicPr>
          <p:nvPr/>
        </p:nvPicPr>
        <p:blipFill rotWithShape="1">
          <a:blip r:embed="rId4" cstate="print"/>
          <a:srcRect l="6737" r="7594" b="77410"/>
          <a:stretch/>
        </p:blipFill>
        <p:spPr bwMode="auto">
          <a:xfrm>
            <a:off x="351624" y="4449999"/>
            <a:ext cx="7655862" cy="537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TextBox 85"/>
          <p:cNvSpPr txBox="1">
            <a:spLocks noChangeArrowheads="1"/>
          </p:cNvSpPr>
          <p:nvPr/>
        </p:nvSpPr>
        <p:spPr bwMode="auto">
          <a:xfrm>
            <a:off x="938361" y="2362349"/>
            <a:ext cx="4651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5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6"/>
          <p:cNvSpPr txBox="1">
            <a:spLocks noChangeArrowheads="1"/>
          </p:cNvSpPr>
          <p:nvPr/>
        </p:nvSpPr>
        <p:spPr bwMode="auto">
          <a:xfrm>
            <a:off x="1589088" y="2364326"/>
            <a:ext cx="342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4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Овал 87"/>
          <p:cNvSpPr/>
          <p:nvPr/>
        </p:nvSpPr>
        <p:spPr>
          <a:xfrm>
            <a:off x="1143314" y="1314664"/>
            <a:ext cx="96838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Овал 88"/>
          <p:cNvSpPr/>
          <p:nvPr/>
        </p:nvSpPr>
        <p:spPr>
          <a:xfrm>
            <a:off x="1146489" y="1716301"/>
            <a:ext cx="93663" cy="7302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Овал 89"/>
          <p:cNvSpPr/>
          <p:nvPr/>
        </p:nvSpPr>
        <p:spPr>
          <a:xfrm>
            <a:off x="1357627" y="1519451"/>
            <a:ext cx="95250" cy="7143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Овал 90"/>
          <p:cNvSpPr/>
          <p:nvPr/>
        </p:nvSpPr>
        <p:spPr>
          <a:xfrm>
            <a:off x="1560827" y="1314664"/>
            <a:ext cx="93662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Овал 91"/>
          <p:cNvSpPr/>
          <p:nvPr/>
        </p:nvSpPr>
        <p:spPr>
          <a:xfrm>
            <a:off x="1560827" y="1714714"/>
            <a:ext cx="93662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Овал 92"/>
          <p:cNvSpPr/>
          <p:nvPr/>
        </p:nvSpPr>
        <p:spPr>
          <a:xfrm>
            <a:off x="1152839" y="1714714"/>
            <a:ext cx="93663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Овал 93"/>
          <p:cNvSpPr/>
          <p:nvPr/>
        </p:nvSpPr>
        <p:spPr>
          <a:xfrm>
            <a:off x="1927109" y="1331505"/>
            <a:ext cx="93663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Овал 94"/>
          <p:cNvSpPr/>
          <p:nvPr/>
        </p:nvSpPr>
        <p:spPr>
          <a:xfrm>
            <a:off x="1928697" y="1731555"/>
            <a:ext cx="93662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2327159" y="1731555"/>
            <a:ext cx="93663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Овал 96"/>
          <p:cNvSpPr/>
          <p:nvPr/>
        </p:nvSpPr>
        <p:spPr>
          <a:xfrm>
            <a:off x="2343034" y="1336267"/>
            <a:ext cx="93663" cy="7143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Овал 97"/>
          <p:cNvSpPr/>
          <p:nvPr/>
        </p:nvSpPr>
        <p:spPr>
          <a:xfrm>
            <a:off x="5035443" y="1322998"/>
            <a:ext cx="115887" cy="9366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Овал 98"/>
          <p:cNvSpPr/>
          <p:nvPr/>
        </p:nvSpPr>
        <p:spPr>
          <a:xfrm>
            <a:off x="5224355" y="1322998"/>
            <a:ext cx="115888" cy="9366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Овал 99"/>
          <p:cNvSpPr/>
          <p:nvPr/>
        </p:nvSpPr>
        <p:spPr>
          <a:xfrm>
            <a:off x="5414855" y="1324586"/>
            <a:ext cx="115888" cy="9366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Овал 100"/>
          <p:cNvSpPr/>
          <p:nvPr/>
        </p:nvSpPr>
        <p:spPr>
          <a:xfrm>
            <a:off x="5038618" y="1734161"/>
            <a:ext cx="115887" cy="9366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Овал 101"/>
          <p:cNvSpPr/>
          <p:nvPr/>
        </p:nvSpPr>
        <p:spPr>
          <a:xfrm>
            <a:off x="5230705" y="1723048"/>
            <a:ext cx="115888" cy="9366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Овал 102"/>
          <p:cNvSpPr/>
          <p:nvPr/>
        </p:nvSpPr>
        <p:spPr>
          <a:xfrm>
            <a:off x="5429143" y="1708761"/>
            <a:ext cx="115887" cy="9366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Овал 103"/>
          <p:cNvSpPr/>
          <p:nvPr/>
        </p:nvSpPr>
        <p:spPr>
          <a:xfrm>
            <a:off x="5802006" y="1325581"/>
            <a:ext cx="115887" cy="9366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Овал 104"/>
          <p:cNvSpPr/>
          <p:nvPr/>
        </p:nvSpPr>
        <p:spPr>
          <a:xfrm>
            <a:off x="6022667" y="1531162"/>
            <a:ext cx="108743" cy="865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Овал 105"/>
          <p:cNvSpPr/>
          <p:nvPr/>
        </p:nvSpPr>
        <p:spPr>
          <a:xfrm>
            <a:off x="6197293" y="1722456"/>
            <a:ext cx="115888" cy="9366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Овал 106"/>
          <p:cNvSpPr/>
          <p:nvPr/>
        </p:nvSpPr>
        <p:spPr>
          <a:xfrm>
            <a:off x="1141727" y="1314664"/>
            <a:ext cx="96837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Овал 107"/>
          <p:cNvSpPr/>
          <p:nvPr/>
        </p:nvSpPr>
        <p:spPr>
          <a:xfrm>
            <a:off x="1357627" y="1519451"/>
            <a:ext cx="93662" cy="7143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Овал 108"/>
          <p:cNvSpPr/>
          <p:nvPr/>
        </p:nvSpPr>
        <p:spPr>
          <a:xfrm>
            <a:off x="1151252" y="1714714"/>
            <a:ext cx="93662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TextBox 110"/>
          <p:cNvSpPr txBox="1">
            <a:spLocks noChangeArrowheads="1"/>
          </p:cNvSpPr>
          <p:nvPr/>
        </p:nvSpPr>
        <p:spPr bwMode="auto">
          <a:xfrm>
            <a:off x="1263651" y="2364326"/>
            <a:ext cx="377824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Овал 111"/>
          <p:cNvSpPr/>
          <p:nvPr/>
        </p:nvSpPr>
        <p:spPr>
          <a:xfrm>
            <a:off x="720948" y="889595"/>
            <a:ext cx="2201342" cy="134967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TextBox 112"/>
          <p:cNvSpPr txBox="1">
            <a:spLocks noChangeArrowheads="1"/>
          </p:cNvSpPr>
          <p:nvPr/>
        </p:nvSpPr>
        <p:spPr bwMode="auto">
          <a:xfrm>
            <a:off x="1911350" y="2355726"/>
            <a:ext cx="771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= 9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TextBox 113"/>
          <p:cNvSpPr txBox="1">
            <a:spLocks noChangeArrowheads="1"/>
          </p:cNvSpPr>
          <p:nvPr/>
        </p:nvSpPr>
        <p:spPr bwMode="auto">
          <a:xfrm>
            <a:off x="948531" y="3068365"/>
            <a:ext cx="3444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4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TextBox 114"/>
          <p:cNvSpPr txBox="1">
            <a:spLocks noChangeArrowheads="1"/>
          </p:cNvSpPr>
          <p:nvPr/>
        </p:nvSpPr>
        <p:spPr bwMode="auto">
          <a:xfrm>
            <a:off x="1589088" y="3082156"/>
            <a:ext cx="4635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5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Box 116"/>
          <p:cNvSpPr txBox="1">
            <a:spLocks noChangeArrowheads="1"/>
          </p:cNvSpPr>
          <p:nvPr/>
        </p:nvSpPr>
        <p:spPr bwMode="auto">
          <a:xfrm>
            <a:off x="1279525" y="3083743"/>
            <a:ext cx="309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>
            <a:spLocks noChangeArrowheads="1"/>
          </p:cNvSpPr>
          <p:nvPr/>
        </p:nvSpPr>
        <p:spPr bwMode="auto">
          <a:xfrm>
            <a:off x="1911350" y="3067670"/>
            <a:ext cx="771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= 9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TextBox 118"/>
          <p:cNvSpPr txBox="1">
            <a:spLocks noChangeArrowheads="1"/>
          </p:cNvSpPr>
          <p:nvPr/>
        </p:nvSpPr>
        <p:spPr bwMode="auto">
          <a:xfrm>
            <a:off x="948531" y="3760613"/>
            <a:ext cx="377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9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TextBox 119"/>
          <p:cNvSpPr txBox="1">
            <a:spLocks noChangeArrowheads="1"/>
          </p:cNvSpPr>
          <p:nvPr/>
        </p:nvSpPr>
        <p:spPr bwMode="auto">
          <a:xfrm>
            <a:off x="1589088" y="3782887"/>
            <a:ext cx="463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5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Прямоугольник с одним вырезанным углом 120"/>
          <p:cNvSpPr/>
          <p:nvPr/>
        </p:nvSpPr>
        <p:spPr>
          <a:xfrm>
            <a:off x="971600" y="1131590"/>
            <a:ext cx="833810" cy="817562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TextBox 121"/>
          <p:cNvSpPr txBox="1">
            <a:spLocks noChangeArrowheads="1"/>
          </p:cNvSpPr>
          <p:nvPr/>
        </p:nvSpPr>
        <p:spPr bwMode="auto">
          <a:xfrm>
            <a:off x="1293813" y="3759026"/>
            <a:ext cx="3635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123" name="TextBox 122"/>
          <p:cNvSpPr txBox="1">
            <a:spLocks noChangeArrowheads="1"/>
          </p:cNvSpPr>
          <p:nvPr/>
        </p:nvSpPr>
        <p:spPr bwMode="auto">
          <a:xfrm>
            <a:off x="1893888" y="3787750"/>
            <a:ext cx="771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= 4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TextBox 123"/>
          <p:cNvSpPr txBox="1">
            <a:spLocks noChangeArrowheads="1"/>
          </p:cNvSpPr>
          <p:nvPr/>
        </p:nvSpPr>
        <p:spPr bwMode="auto">
          <a:xfrm>
            <a:off x="950913" y="4442298"/>
            <a:ext cx="3778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9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TextBox 124"/>
          <p:cNvSpPr txBox="1">
            <a:spLocks noChangeArrowheads="1"/>
          </p:cNvSpPr>
          <p:nvPr/>
        </p:nvSpPr>
        <p:spPr bwMode="auto">
          <a:xfrm>
            <a:off x="1589088" y="4449999"/>
            <a:ext cx="6540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4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Прямоугольник с одним вырезанным углом 125"/>
          <p:cNvSpPr/>
          <p:nvPr/>
        </p:nvSpPr>
        <p:spPr>
          <a:xfrm>
            <a:off x="1793974" y="1131590"/>
            <a:ext cx="833810" cy="824649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TextBox 126"/>
          <p:cNvSpPr txBox="1">
            <a:spLocks noChangeArrowheads="1"/>
          </p:cNvSpPr>
          <p:nvPr/>
        </p:nvSpPr>
        <p:spPr bwMode="auto">
          <a:xfrm>
            <a:off x="1291432" y="4403738"/>
            <a:ext cx="3635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128" name="TextBox 127"/>
          <p:cNvSpPr txBox="1">
            <a:spLocks noChangeArrowheads="1"/>
          </p:cNvSpPr>
          <p:nvPr/>
        </p:nvSpPr>
        <p:spPr bwMode="auto">
          <a:xfrm>
            <a:off x="1860029" y="4434235"/>
            <a:ext cx="9318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= 5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TextBox 128"/>
          <p:cNvSpPr txBox="1">
            <a:spLocks noChangeArrowheads="1"/>
          </p:cNvSpPr>
          <p:nvPr/>
        </p:nvSpPr>
        <p:spPr bwMode="auto">
          <a:xfrm>
            <a:off x="5076056" y="2385591"/>
            <a:ext cx="393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6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TextBox 129"/>
          <p:cNvSpPr txBox="1">
            <a:spLocks noChangeArrowheads="1"/>
          </p:cNvSpPr>
          <p:nvPr/>
        </p:nvSpPr>
        <p:spPr bwMode="auto">
          <a:xfrm>
            <a:off x="5734844" y="2376066"/>
            <a:ext cx="279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3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TextBox 131"/>
          <p:cNvSpPr txBox="1">
            <a:spLocks noChangeArrowheads="1"/>
          </p:cNvSpPr>
          <p:nvPr/>
        </p:nvSpPr>
        <p:spPr bwMode="auto">
          <a:xfrm>
            <a:off x="5418932" y="2360488"/>
            <a:ext cx="3159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TextBox 132"/>
          <p:cNvSpPr txBox="1">
            <a:spLocks noChangeArrowheads="1"/>
          </p:cNvSpPr>
          <p:nvPr/>
        </p:nvSpPr>
        <p:spPr bwMode="auto">
          <a:xfrm>
            <a:off x="6017419" y="2355726"/>
            <a:ext cx="771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>
                <a:latin typeface="Arial" pitchFamily="34" charset="0"/>
                <a:cs typeface="Arial" pitchFamily="34" charset="0"/>
              </a:rPr>
              <a:t>= 9</a:t>
            </a:r>
            <a:endParaRPr lang="ru-RU" altLang="ru-RU" sz="3200" i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TextBox 133"/>
          <p:cNvSpPr txBox="1">
            <a:spLocks noChangeArrowheads="1"/>
          </p:cNvSpPr>
          <p:nvPr/>
        </p:nvSpPr>
        <p:spPr bwMode="auto">
          <a:xfrm>
            <a:off x="5094288" y="3063279"/>
            <a:ext cx="279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3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TextBox 134"/>
          <p:cNvSpPr txBox="1">
            <a:spLocks noChangeArrowheads="1"/>
          </p:cNvSpPr>
          <p:nvPr/>
        </p:nvSpPr>
        <p:spPr bwMode="auto">
          <a:xfrm>
            <a:off x="5724525" y="3063279"/>
            <a:ext cx="393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6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TextBox 136"/>
          <p:cNvSpPr txBox="1">
            <a:spLocks noChangeArrowheads="1"/>
          </p:cNvSpPr>
          <p:nvPr/>
        </p:nvSpPr>
        <p:spPr bwMode="auto">
          <a:xfrm>
            <a:off x="5426075" y="3071217"/>
            <a:ext cx="3159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>
                <a:latin typeface="Arial" pitchFamily="34" charset="0"/>
                <a:cs typeface="Arial" pitchFamily="34" charset="0"/>
              </a:rPr>
              <a:t>+</a:t>
            </a:r>
            <a:endParaRPr lang="ru-RU" altLang="ru-RU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TextBox 137"/>
          <p:cNvSpPr txBox="1">
            <a:spLocks noChangeArrowheads="1"/>
          </p:cNvSpPr>
          <p:nvPr/>
        </p:nvSpPr>
        <p:spPr bwMode="auto">
          <a:xfrm>
            <a:off x="6011069" y="3047404"/>
            <a:ext cx="771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= 9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Овал 138"/>
          <p:cNvSpPr/>
          <p:nvPr/>
        </p:nvSpPr>
        <p:spPr>
          <a:xfrm>
            <a:off x="4613454" y="879424"/>
            <a:ext cx="2190794" cy="137001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TextBox 139"/>
          <p:cNvSpPr txBox="1">
            <a:spLocks noChangeArrowheads="1"/>
          </p:cNvSpPr>
          <p:nvPr/>
        </p:nvSpPr>
        <p:spPr bwMode="auto">
          <a:xfrm>
            <a:off x="5096694" y="3787750"/>
            <a:ext cx="315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9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Прямоугольник с одним вырезанным углом 140"/>
          <p:cNvSpPr/>
          <p:nvPr/>
        </p:nvSpPr>
        <p:spPr>
          <a:xfrm>
            <a:off x="4860032" y="1133170"/>
            <a:ext cx="802705" cy="834350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TextBox 141"/>
          <p:cNvSpPr txBox="1">
            <a:spLocks noChangeArrowheads="1"/>
          </p:cNvSpPr>
          <p:nvPr/>
        </p:nvSpPr>
        <p:spPr bwMode="auto">
          <a:xfrm>
            <a:off x="5724525" y="3767534"/>
            <a:ext cx="3381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>
                <a:latin typeface="Arial" pitchFamily="34" charset="0"/>
                <a:cs typeface="Arial" pitchFamily="34" charset="0"/>
              </a:rPr>
              <a:t>6</a:t>
            </a:r>
            <a:endParaRPr lang="ru-RU" altLang="ru-RU" sz="3200" i="1"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TextBox 142"/>
          <p:cNvSpPr txBox="1">
            <a:spLocks noChangeArrowheads="1"/>
          </p:cNvSpPr>
          <p:nvPr/>
        </p:nvSpPr>
        <p:spPr bwMode="auto">
          <a:xfrm>
            <a:off x="5418932" y="3728144"/>
            <a:ext cx="336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dirty="0">
                <a:latin typeface="Arial" pitchFamily="34" charset="0"/>
                <a:cs typeface="Arial" pitchFamily="34" charset="0"/>
              </a:rPr>
              <a:t>–</a:t>
            </a:r>
            <a:endParaRPr lang="ru-RU" alt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TextBox 143"/>
          <p:cNvSpPr txBox="1">
            <a:spLocks noChangeArrowheads="1"/>
          </p:cNvSpPr>
          <p:nvPr/>
        </p:nvSpPr>
        <p:spPr bwMode="auto">
          <a:xfrm>
            <a:off x="6029325" y="3771502"/>
            <a:ext cx="960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= 3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TextBox 144"/>
          <p:cNvSpPr txBox="1">
            <a:spLocks noChangeArrowheads="1"/>
          </p:cNvSpPr>
          <p:nvPr/>
        </p:nvSpPr>
        <p:spPr bwMode="auto">
          <a:xfrm>
            <a:off x="5094288" y="4448412"/>
            <a:ext cx="37941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9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Прямоугольник с одним вырезанным углом 145"/>
          <p:cNvSpPr/>
          <p:nvPr/>
        </p:nvSpPr>
        <p:spPr>
          <a:xfrm>
            <a:off x="5662737" y="1131955"/>
            <a:ext cx="802705" cy="835565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TextBox 146"/>
          <p:cNvSpPr txBox="1">
            <a:spLocks noChangeArrowheads="1"/>
          </p:cNvSpPr>
          <p:nvPr/>
        </p:nvSpPr>
        <p:spPr bwMode="auto">
          <a:xfrm>
            <a:off x="5724128" y="4443958"/>
            <a:ext cx="3111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>
                <a:latin typeface="Arial" pitchFamily="34" charset="0"/>
                <a:cs typeface="Arial" pitchFamily="34" charset="0"/>
              </a:rPr>
              <a:t>3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TextBox 147"/>
          <p:cNvSpPr txBox="1">
            <a:spLocks noChangeArrowheads="1"/>
          </p:cNvSpPr>
          <p:nvPr/>
        </p:nvSpPr>
        <p:spPr bwMode="auto">
          <a:xfrm>
            <a:off x="5426075" y="4403738"/>
            <a:ext cx="431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dirty="0">
                <a:latin typeface="Arial" pitchFamily="34" charset="0"/>
                <a:cs typeface="Arial" pitchFamily="34" charset="0"/>
              </a:rPr>
              <a:t>–</a:t>
            </a:r>
            <a:endParaRPr lang="ru-RU" alt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9" name="TextBox 148"/>
          <p:cNvSpPr txBox="1">
            <a:spLocks noChangeArrowheads="1"/>
          </p:cNvSpPr>
          <p:nvPr/>
        </p:nvSpPr>
        <p:spPr bwMode="auto">
          <a:xfrm>
            <a:off x="6014244" y="4449999"/>
            <a:ext cx="944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3200" i="1" dirty="0" smtClean="0">
                <a:latin typeface="Arial" pitchFamily="34" charset="0"/>
                <a:cs typeface="Arial" pitchFamily="34" charset="0"/>
              </a:rPr>
              <a:t>=</a:t>
            </a:r>
            <a:r>
              <a:rPr lang="uk-UA" altLang="ru-RU" sz="3200" i="1" dirty="0" smtClean="0">
                <a:latin typeface="Arial" pitchFamily="34" charset="0"/>
                <a:cs typeface="Arial" pitchFamily="34" charset="0"/>
              </a:rPr>
              <a:t> 6</a:t>
            </a:r>
            <a:endParaRPr lang="ru-RU" altLang="ru-RU" sz="32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9" name="Прямая со стрелкой 78"/>
          <p:cNvCxnSpPr/>
          <p:nvPr/>
        </p:nvCxnSpPr>
        <p:spPr>
          <a:xfrm>
            <a:off x="1275382" y="1027695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Прямая со стрелкой 149"/>
          <p:cNvCxnSpPr/>
          <p:nvPr/>
        </p:nvCxnSpPr>
        <p:spPr>
          <a:xfrm>
            <a:off x="1270223" y="2100999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Прямая со стрелкой 150"/>
          <p:cNvCxnSpPr/>
          <p:nvPr/>
        </p:nvCxnSpPr>
        <p:spPr>
          <a:xfrm>
            <a:off x="5153223" y="1027576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Прямая со стрелкой 151"/>
          <p:cNvCxnSpPr/>
          <p:nvPr/>
        </p:nvCxnSpPr>
        <p:spPr>
          <a:xfrm>
            <a:off x="5148064" y="2100880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8959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6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7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1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6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1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9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0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1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5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9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0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1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4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5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6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7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1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2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3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4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6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7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8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2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3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7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8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8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9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0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3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4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5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8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9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0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3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4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8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9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0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3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4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5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8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9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0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1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3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4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5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8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9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0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6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7" presetClass="emph" presetSubtype="0" fill="remove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1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2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3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6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7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8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9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1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2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3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4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6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7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8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9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2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6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7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8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1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2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3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6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7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8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1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2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3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4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27" presetClass="emph" presetSubtype="0" fill="remove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3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4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5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8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9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0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1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3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4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5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6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8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9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0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1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5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6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7" presetClass="emph" presetSubtype="0" fill="remove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0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1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2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3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5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6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7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8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0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1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2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3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5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6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7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4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5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6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9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0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1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2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4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5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6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7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9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0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1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2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5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7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9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0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1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2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4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5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6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7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9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0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1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2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4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5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6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7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8" fill="hold">
                      <p:stCondLst>
                        <p:cond delay="indefinite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6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7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8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9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1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2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3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4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6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7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8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9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1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2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3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4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5" fill="hold">
                      <p:stCondLst>
                        <p:cond delay="indefinite"/>
                      </p:stCondLst>
                      <p:childTnLst>
                        <p:par>
                          <p:cTn id="476" fill="hold">
                            <p:stCondLst>
                              <p:cond delay="0"/>
                            </p:stCondLst>
                            <p:childTnLst>
                              <p:par>
                                <p:cTn id="4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0" fill="hold">
                      <p:stCondLst>
                        <p:cond delay="indefinite"/>
                      </p:stCondLst>
                      <p:childTnLst>
                        <p:par>
                          <p:cTn id="481" fill="hold">
                            <p:stCondLst>
                              <p:cond delay="0"/>
                            </p:stCondLst>
                            <p:childTnLst>
                              <p:par>
                                <p:cTn id="482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4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5" fill="hold">
                      <p:stCondLst>
                        <p:cond delay="indefinite"/>
                      </p:stCondLst>
                      <p:childTnLst>
                        <p:par>
                          <p:cTn id="486" fill="hold">
                            <p:stCondLst>
                              <p:cond delay="0"/>
                            </p:stCondLst>
                            <p:childTnLst>
                              <p:par>
                                <p:cTn id="48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0" fill="hold">
                      <p:stCondLst>
                        <p:cond delay="indefinite"/>
                      </p:stCondLst>
                      <p:childTnLst>
                        <p:par>
                          <p:cTn id="491" fill="hold">
                            <p:stCondLst>
                              <p:cond delay="0"/>
                            </p:stCondLst>
                            <p:childTnLst>
                              <p:par>
                                <p:cTn id="4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5" fill="hold">
                      <p:stCondLst>
                        <p:cond delay="indefinite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21" presetClass="entr" presetSubtype="1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9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0" fill="hold">
                      <p:stCondLst>
                        <p:cond delay="indefinite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3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4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5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6" dur="250" autoRev="1" fill="remove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8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9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0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1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3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4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5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6" dur="250" autoRev="1" fill="remov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8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9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0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1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5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7" fill="hold">
                      <p:stCondLst>
                        <p:cond delay="indefinite"/>
                      </p:stCondLst>
                      <p:childTnLst>
                        <p:par>
                          <p:cTn id="528" fill="hold">
                            <p:stCondLst>
                              <p:cond delay="0"/>
                            </p:stCondLst>
                            <p:childTnLst>
                              <p:par>
                                <p:cTn id="5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2" fill="hold">
                      <p:stCondLst>
                        <p:cond delay="indefinite"/>
                      </p:stCondLst>
                      <p:childTnLst>
                        <p:par>
                          <p:cTn id="533" fill="hold">
                            <p:stCondLst>
                              <p:cond delay="0"/>
                            </p:stCondLst>
                            <p:childTnLst>
                              <p:par>
                                <p:cTn id="5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1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2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3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4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6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7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8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9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1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2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3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4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6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7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8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9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1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2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3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4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6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7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8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9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0" fill="hold">
                      <p:stCondLst>
                        <p:cond delay="indefinite"/>
                      </p:stCondLst>
                      <p:childTnLst>
                        <p:par>
                          <p:cTn id="571" fill="hold">
                            <p:stCondLst>
                              <p:cond delay="0"/>
                            </p:stCondLst>
                            <p:childTnLst>
                              <p:par>
                                <p:cTn id="5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5" fill="hold">
                      <p:stCondLst>
                        <p:cond delay="indefinite"/>
                      </p:stCondLst>
                      <p:childTnLst>
                        <p:par>
                          <p:cTn id="576" fill="hold">
                            <p:stCondLst>
                              <p:cond delay="0"/>
                            </p:stCondLst>
                            <p:childTnLst>
                              <p:par>
                                <p:cTn id="5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8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9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0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1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3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4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5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6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8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9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0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1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2" fill="hold">
                      <p:stCondLst>
                        <p:cond delay="indefinite"/>
                      </p:stCondLst>
                      <p:childTnLst>
                        <p:par>
                          <p:cTn id="593" fill="hold">
                            <p:stCondLst>
                              <p:cond delay="0"/>
                            </p:stCondLst>
                            <p:childTnLst>
                              <p:par>
                                <p:cTn id="5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7" fill="hold">
                      <p:stCondLst>
                        <p:cond delay="indefinite"/>
                      </p:stCondLst>
                      <p:childTnLst>
                        <p:par>
                          <p:cTn id="598" fill="hold">
                            <p:stCondLst>
                              <p:cond delay="0"/>
                            </p:stCondLst>
                            <p:childTnLst>
                              <p:par>
                                <p:cTn id="5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2" fill="hold">
                      <p:stCondLst>
                        <p:cond delay="indefinite"/>
                      </p:stCondLst>
                      <p:childTnLst>
                        <p:par>
                          <p:cTn id="603" fill="hold">
                            <p:stCondLst>
                              <p:cond delay="0"/>
                            </p:stCondLst>
                            <p:childTnLst>
                              <p:par>
                                <p:cTn id="6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7" fill="hold">
                      <p:stCondLst>
                        <p:cond delay="indefinite"/>
                      </p:stCondLst>
                      <p:childTnLst>
                        <p:par>
                          <p:cTn id="608" fill="hold">
                            <p:stCondLst>
                              <p:cond delay="0"/>
                            </p:stCondLst>
                            <p:childTnLst>
                              <p:par>
                                <p:cTn id="60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1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5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6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7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8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0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1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2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3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5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6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7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8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0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1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2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3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5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6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7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8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0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1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2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3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5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6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7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8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0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1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2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3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5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6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7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8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9" fill="hold">
                      <p:stCondLst>
                        <p:cond delay="indefinite"/>
                      </p:stCondLst>
                      <p:childTnLst>
                        <p:par>
                          <p:cTn id="660" fill="hold">
                            <p:stCondLst>
                              <p:cond delay="0"/>
                            </p:stCondLst>
                            <p:childTnLst>
                              <p:par>
                                <p:cTn id="6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4" fill="hold">
                      <p:stCondLst>
                        <p:cond delay="indefinite"/>
                      </p:stCondLst>
                      <p:childTnLst>
                        <p:par>
                          <p:cTn id="665" fill="hold">
                            <p:stCondLst>
                              <p:cond delay="0"/>
                            </p:stCondLst>
                            <p:childTnLst>
                              <p:par>
                                <p:cTn id="6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1" fill="hold">
                      <p:stCondLst>
                        <p:cond delay="indefinite"/>
                      </p:stCondLst>
                      <p:childTnLst>
                        <p:par>
                          <p:cTn id="672" fill="hold">
                            <p:stCondLst>
                              <p:cond delay="0"/>
                            </p:stCondLst>
                            <p:childTnLst>
                              <p:par>
                                <p:cTn id="673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4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5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6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7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9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0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1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2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4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5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6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7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8" fill="hold">
                      <p:stCondLst>
                        <p:cond delay="indefinite"/>
                      </p:stCondLst>
                      <p:childTnLst>
                        <p:par>
                          <p:cTn id="689" fill="hold">
                            <p:stCondLst>
                              <p:cond delay="0"/>
                            </p:stCondLst>
                            <p:childTnLst>
                              <p:par>
                                <p:cTn id="6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3" fill="hold">
                      <p:stCondLst>
                        <p:cond delay="indefinite"/>
                      </p:stCondLst>
                      <p:childTnLst>
                        <p:par>
                          <p:cTn id="694" fill="hold">
                            <p:stCondLst>
                              <p:cond delay="0"/>
                            </p:stCondLst>
                            <p:childTnLst>
                              <p:par>
                                <p:cTn id="69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6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7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8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9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1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2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3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4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6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7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8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9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1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2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3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4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6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7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8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9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1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2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3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4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5" fill="hold">
                      <p:stCondLst>
                        <p:cond delay="indefinite"/>
                      </p:stCondLst>
                      <p:childTnLst>
                        <p:par>
                          <p:cTn id="726" fill="hold">
                            <p:stCondLst>
                              <p:cond delay="0"/>
                            </p:stCondLst>
                            <p:childTnLst>
                              <p:par>
                                <p:cTn id="7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0" fill="hold">
                      <p:stCondLst>
                        <p:cond delay="indefinite"/>
                      </p:stCondLst>
                      <p:childTnLst>
                        <p:par>
                          <p:cTn id="731" fill="hold">
                            <p:stCondLst>
                              <p:cond delay="0"/>
                            </p:stCondLst>
                            <p:childTnLst>
                              <p:par>
                                <p:cTn id="7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5" fill="hold">
                      <p:stCondLst>
                        <p:cond delay="indefinite"/>
                      </p:stCondLst>
                      <p:childTnLst>
                        <p:par>
                          <p:cTn id="736" fill="hold">
                            <p:stCondLst>
                              <p:cond delay="0"/>
                            </p:stCondLst>
                            <p:childTnLst>
                              <p:par>
                                <p:cTn id="7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0" fill="hold">
                      <p:stCondLst>
                        <p:cond delay="indefinite"/>
                      </p:stCondLst>
                      <p:childTnLst>
                        <p:par>
                          <p:cTn id="741" fill="hold">
                            <p:stCondLst>
                              <p:cond delay="0"/>
                            </p:stCondLst>
                            <p:childTnLst>
                              <p:par>
                                <p:cTn id="742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4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5" fill="hold">
                      <p:stCondLst>
                        <p:cond delay="indefinite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27" presetClass="emph" presetSubtype="0" fill="remove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8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9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0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1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3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4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5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6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8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9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0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1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3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4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5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6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8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9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0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1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3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4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5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6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8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9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0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1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3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4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5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6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8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9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0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1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2" fill="hold">
                      <p:stCondLst>
                        <p:cond delay="indefinite"/>
                      </p:stCondLst>
                      <p:childTnLst>
                        <p:par>
                          <p:cTn id="793" fill="hold">
                            <p:stCondLst>
                              <p:cond delay="0"/>
                            </p:stCondLst>
                            <p:childTnLst>
                              <p:par>
                                <p:cTn id="7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7" fill="hold">
                      <p:stCondLst>
                        <p:cond delay="indefinite"/>
                      </p:stCondLst>
                      <p:childTnLst>
                        <p:par>
                          <p:cTn id="798" fill="hold">
                            <p:stCondLst>
                              <p:cond delay="0"/>
                            </p:stCondLst>
                            <p:childTnLst>
                              <p:par>
                                <p:cTn id="799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3" fill="hold">
                      <p:stCondLst>
                        <p:cond delay="indefinite"/>
                      </p:stCondLst>
                      <p:childTnLst>
                        <p:par>
                          <p:cTn id="804" fill="hold">
                            <p:stCondLst>
                              <p:cond delay="0"/>
                            </p:stCondLst>
                            <p:childTnLst>
                              <p:par>
                                <p:cTn id="805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6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7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8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9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1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2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3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4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6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7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8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9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1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22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3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4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6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27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8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9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1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32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33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4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5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6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37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38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9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1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42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3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4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6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47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8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9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0" fill="hold">
                      <p:stCondLst>
                        <p:cond delay="indefinite"/>
                      </p:stCondLst>
                      <p:childTnLst>
                        <p:par>
                          <p:cTn id="851" fill="hold">
                            <p:stCondLst>
                              <p:cond delay="0"/>
                            </p:stCondLst>
                            <p:childTnLst>
                              <p:par>
                                <p:cTn id="8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5" fill="hold">
                      <p:stCondLst>
                        <p:cond delay="indefinite"/>
                      </p:stCondLst>
                      <p:childTnLst>
                        <p:par>
                          <p:cTn id="856" fill="hold">
                            <p:stCondLst>
                              <p:cond delay="0"/>
                            </p:stCondLst>
                            <p:childTnLst>
                              <p:par>
                                <p:cTn id="857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8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59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0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1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3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4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5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6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8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9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0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1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3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4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5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6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8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9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0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1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83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4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5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6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7" fill="hold">
                      <p:stCondLst>
                        <p:cond delay="indefinite"/>
                      </p:stCondLst>
                      <p:childTnLst>
                        <p:par>
                          <p:cTn id="888" fill="hold">
                            <p:stCondLst>
                              <p:cond delay="0"/>
                            </p:stCondLst>
                            <p:childTnLst>
                              <p:par>
                                <p:cTn id="8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2" fill="hold">
                      <p:stCondLst>
                        <p:cond delay="indefinite"/>
                      </p:stCondLst>
                      <p:childTnLst>
                        <p:par>
                          <p:cTn id="893" fill="hold">
                            <p:stCondLst>
                              <p:cond delay="0"/>
                            </p:stCondLst>
                            <p:childTnLst>
                              <p:par>
                                <p:cTn id="8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7" fill="hold">
                      <p:stCondLst>
                        <p:cond delay="indefinite"/>
                      </p:stCondLst>
                      <p:childTnLst>
                        <p:par>
                          <p:cTn id="898" fill="hold">
                            <p:stCondLst>
                              <p:cond delay="0"/>
                            </p:stCondLst>
                            <p:childTnLst>
                              <p:par>
                                <p:cTn id="8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2" fill="hold">
                      <p:stCondLst>
                        <p:cond delay="indefinite"/>
                      </p:stCondLst>
                      <p:childTnLst>
                        <p:par>
                          <p:cTn id="903" fill="hold">
                            <p:stCondLst>
                              <p:cond delay="0"/>
                            </p:stCondLst>
                            <p:childTnLst>
                              <p:par>
                                <p:cTn id="904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6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7" fill="hold">
                      <p:stCondLst>
                        <p:cond delay="indefinite"/>
                      </p:stCondLst>
                      <p:childTnLst>
                        <p:par>
                          <p:cTn id="908" fill="hold">
                            <p:stCondLst>
                              <p:cond delay="0"/>
                            </p:stCondLst>
                            <p:childTnLst>
                              <p:par>
                                <p:cTn id="909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0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1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2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3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5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6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7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8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0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1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2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3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4" fill="hold">
                      <p:stCondLst>
                        <p:cond delay="indefinite"/>
                      </p:stCondLst>
                      <p:childTnLst>
                        <p:par>
                          <p:cTn id="925" fill="hold">
                            <p:stCondLst>
                              <p:cond delay="0"/>
                            </p:stCondLst>
                            <p:childTnLst>
                              <p:par>
                                <p:cTn id="9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9" fill="hold">
                      <p:stCondLst>
                        <p:cond delay="indefinite"/>
                      </p:stCondLst>
                      <p:childTnLst>
                        <p:par>
                          <p:cTn id="930" fill="hold">
                            <p:stCondLst>
                              <p:cond delay="0"/>
                            </p:stCondLst>
                            <p:childTnLst>
                              <p:par>
                                <p:cTn id="9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6" fill="hold">
                      <p:stCondLst>
                        <p:cond delay="indefinite"/>
                      </p:stCondLst>
                      <p:childTnLst>
                        <p:par>
                          <p:cTn id="937" fill="hold">
                            <p:stCondLst>
                              <p:cond delay="0"/>
                            </p:stCondLst>
                            <p:childTnLst>
                              <p:par>
                                <p:cTn id="938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9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0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1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2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4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5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6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7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9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0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1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2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4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5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6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7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9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0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1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2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4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5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6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7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9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70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1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2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4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75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6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7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9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80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1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2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3" fill="hold">
                      <p:stCondLst>
                        <p:cond delay="indefinite"/>
                      </p:stCondLst>
                      <p:childTnLst>
                        <p:par>
                          <p:cTn id="984" fill="hold">
                            <p:stCondLst>
                              <p:cond delay="0"/>
                            </p:stCondLst>
                            <p:childTnLst>
                              <p:par>
                                <p:cTn id="9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8" fill="hold">
                      <p:stCondLst>
                        <p:cond delay="indefinite"/>
                      </p:stCondLst>
                      <p:childTnLst>
                        <p:par>
                          <p:cTn id="989" fill="hold">
                            <p:stCondLst>
                              <p:cond delay="0"/>
                            </p:stCondLst>
                            <p:childTnLst>
                              <p:par>
                                <p:cTn id="990" presetID="27" presetClass="emph" presetSubtype="0" fill="remove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1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animClr clrSpc="rgb" dir="cw">
                                      <p:cBhvr>
                                        <p:cTn id="992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993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4" dur="250" autoRev="1" fill="remove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5" presetID="27" presetClass="emph" presetSubtype="0" fill="remove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6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animClr clrSpc="rgb" dir="cw">
                                      <p:cBhvr>
                                        <p:cTn id="997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998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9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27" presetClass="emph" presetSubtype="0" fill="remove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1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animClr clrSpc="rgb" dir="cw">
                                      <p:cBhvr>
                                        <p:cTn id="1002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003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4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5" fill="hold">
                      <p:stCondLst>
                        <p:cond delay="indefinite"/>
                      </p:stCondLst>
                      <p:childTnLst>
                        <p:par>
                          <p:cTn id="1006" fill="hold">
                            <p:stCondLst>
                              <p:cond delay="0"/>
                            </p:stCondLst>
                            <p:childTnLst>
                              <p:par>
                                <p:cTn id="10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0" fill="hold">
                      <p:stCondLst>
                        <p:cond delay="indefinite"/>
                      </p:stCondLst>
                      <p:childTnLst>
                        <p:par>
                          <p:cTn id="1011" fill="hold">
                            <p:stCondLst>
                              <p:cond delay="0"/>
                            </p:stCondLst>
                            <p:childTnLst>
                              <p:par>
                                <p:cTn id="10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5" fill="hold">
                      <p:stCondLst>
                        <p:cond delay="indefinite"/>
                      </p:stCondLst>
                      <p:childTnLst>
                        <p:par>
                          <p:cTn id="1016" fill="hold">
                            <p:stCondLst>
                              <p:cond delay="0"/>
                            </p:stCondLst>
                            <p:childTnLst>
                              <p:par>
                                <p:cTn id="10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0" fill="hold">
                      <p:stCondLst>
                        <p:cond delay="indefinite"/>
                      </p:stCondLst>
                      <p:childTnLst>
                        <p:par>
                          <p:cTn id="1021" fill="hold">
                            <p:stCondLst>
                              <p:cond delay="0"/>
                            </p:stCondLst>
                            <p:childTnLst>
                              <p:par>
                                <p:cTn id="1022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4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5" fill="hold">
                      <p:stCondLst>
                        <p:cond delay="indefinite"/>
                      </p:stCondLst>
                      <p:childTnLst>
                        <p:par>
                          <p:cTn id="1026" fill="hold">
                            <p:stCondLst>
                              <p:cond delay="0"/>
                            </p:stCondLst>
                            <p:childTnLst>
                              <p:par>
                                <p:cTn id="1027" presetID="27" presetClass="emph" presetSubtype="0" fill="remove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8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9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0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1" dur="2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27" presetClass="emph" presetSubtype="0" fill="remove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3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4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5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6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27" presetClass="emph" presetSubtype="0" fill="remove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8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9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0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1" dur="25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27" presetClass="emph" presetSubtype="0" fill="remove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3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4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5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6" dur="2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27" presetClass="emph" presetSubtype="0" fill="remove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8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9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0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1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2" presetID="27" presetClass="emph" presetSubtype="0" fill="remove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3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54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5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6" dur="2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7" fill="hold">
                      <p:stCondLst>
                        <p:cond delay="indefinite"/>
                      </p:stCondLst>
                      <p:childTnLst>
                        <p:par>
                          <p:cTn id="1058" fill="hold">
                            <p:stCondLst>
                              <p:cond delay="0"/>
                            </p:stCondLst>
                            <p:childTnLst>
                              <p:par>
                                <p:cTn id="10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2" fill="hold">
                      <p:stCondLst>
                        <p:cond delay="indefinite"/>
                      </p:stCondLst>
                      <p:childTnLst>
                        <p:par>
                          <p:cTn id="1063" fill="hold">
                            <p:stCondLst>
                              <p:cond delay="0"/>
                            </p:stCondLst>
                            <p:childTnLst>
                              <p:par>
                                <p:cTn id="1064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91" grpId="0" animBg="1"/>
      <p:bldP spid="91" grpId="1" animBg="1"/>
      <p:bldP spid="91" grpId="2" animBg="1"/>
      <p:bldP spid="91" grpId="3" animBg="1"/>
      <p:bldP spid="91" grpId="4" animBg="1"/>
      <p:bldP spid="91" grpId="5" animBg="1"/>
      <p:bldP spid="91" grpId="6" animBg="1"/>
      <p:bldP spid="91" grpId="7" animBg="1"/>
      <p:bldP spid="92" grpId="0" animBg="1"/>
      <p:bldP spid="92" grpId="1" animBg="1"/>
      <p:bldP spid="92" grpId="2" animBg="1"/>
      <p:bldP spid="92" grpId="3" animBg="1"/>
      <p:bldP spid="92" grpId="4" animBg="1"/>
      <p:bldP spid="92" grpId="5" animBg="1"/>
      <p:bldP spid="92" grpId="6" animBg="1"/>
      <p:bldP spid="92" grpId="7" animBg="1"/>
      <p:bldP spid="94" grpId="0" animBg="1"/>
      <p:bldP spid="94" grpId="1" animBg="1"/>
      <p:bldP spid="94" grpId="2" animBg="1"/>
      <p:bldP spid="94" grpId="3" animBg="1"/>
      <p:bldP spid="94" grpId="4" animBg="1"/>
      <p:bldP spid="94" grpId="5" animBg="1"/>
      <p:bldP spid="94" grpId="6" animBg="1"/>
      <p:bldP spid="94" grpId="7" animBg="1"/>
      <p:bldP spid="95" grpId="0" animBg="1"/>
      <p:bldP spid="95" grpId="1" animBg="1"/>
      <p:bldP spid="95" grpId="2" animBg="1"/>
      <p:bldP spid="95" grpId="3" animBg="1"/>
      <p:bldP spid="95" grpId="4" animBg="1"/>
      <p:bldP spid="95" grpId="5" animBg="1"/>
      <p:bldP spid="95" grpId="6" animBg="1"/>
      <p:bldP spid="95" grpId="7" animBg="1"/>
      <p:bldP spid="96" grpId="0" animBg="1"/>
      <p:bldP spid="96" grpId="1" animBg="1"/>
      <p:bldP spid="96" grpId="2" animBg="1"/>
      <p:bldP spid="96" grpId="3" animBg="1"/>
      <p:bldP spid="96" grpId="4" animBg="1"/>
      <p:bldP spid="96" grpId="5" animBg="1"/>
      <p:bldP spid="96" grpId="6" animBg="1"/>
      <p:bldP spid="96" grpId="7" animBg="1"/>
      <p:bldP spid="97" grpId="0" animBg="1"/>
      <p:bldP spid="97" grpId="1" animBg="1"/>
      <p:bldP spid="97" grpId="2" animBg="1"/>
      <p:bldP spid="97" grpId="3" animBg="1"/>
      <p:bldP spid="97" grpId="4" animBg="1"/>
      <p:bldP spid="97" grpId="5" animBg="1"/>
      <p:bldP spid="97" grpId="6" animBg="1"/>
      <p:bldP spid="97" grpId="7" animBg="1"/>
      <p:bldP spid="98" grpId="0" animBg="1"/>
      <p:bldP spid="98" grpId="1" animBg="1"/>
      <p:bldP spid="98" grpId="2" animBg="1"/>
      <p:bldP spid="98" grpId="3" animBg="1"/>
      <p:bldP spid="98" grpId="4" animBg="1"/>
      <p:bldP spid="98" grpId="5" animBg="1"/>
      <p:bldP spid="98" grpId="7" animBg="1"/>
      <p:bldP spid="98" grpId="8" animBg="1"/>
      <p:bldP spid="99" grpId="0" animBg="1"/>
      <p:bldP spid="99" grpId="1" animBg="1"/>
      <p:bldP spid="99" grpId="2" animBg="1"/>
      <p:bldP spid="99" grpId="3" animBg="1"/>
      <p:bldP spid="99" grpId="4" animBg="1"/>
      <p:bldP spid="99" grpId="5" animBg="1"/>
      <p:bldP spid="99" grpId="7" animBg="1"/>
      <p:bldP spid="99" grpId="8" animBg="1"/>
      <p:bldP spid="100" grpId="0" animBg="1"/>
      <p:bldP spid="100" grpId="1" animBg="1"/>
      <p:bldP spid="100" grpId="2" animBg="1"/>
      <p:bldP spid="100" grpId="3" animBg="1"/>
      <p:bldP spid="100" grpId="4" animBg="1"/>
      <p:bldP spid="100" grpId="5" animBg="1"/>
      <p:bldP spid="100" grpId="7" animBg="1"/>
      <p:bldP spid="100" grpId="8" animBg="1"/>
      <p:bldP spid="101" grpId="0" animBg="1"/>
      <p:bldP spid="101" grpId="1" animBg="1"/>
      <p:bldP spid="101" grpId="2" animBg="1"/>
      <p:bldP spid="101" grpId="3" animBg="1"/>
      <p:bldP spid="101" grpId="4" animBg="1"/>
      <p:bldP spid="101" grpId="5" animBg="1"/>
      <p:bldP spid="101" grpId="7" animBg="1"/>
      <p:bldP spid="101" grpId="8" animBg="1"/>
      <p:bldP spid="102" grpId="0" animBg="1"/>
      <p:bldP spid="102" grpId="1" animBg="1"/>
      <p:bldP spid="102" grpId="2" animBg="1"/>
      <p:bldP spid="102" grpId="3" animBg="1"/>
      <p:bldP spid="102" grpId="4" animBg="1"/>
      <p:bldP spid="102" grpId="5" animBg="1"/>
      <p:bldP spid="102" grpId="7" animBg="1"/>
      <p:bldP spid="102" grpId="8" animBg="1"/>
      <p:bldP spid="103" grpId="0" animBg="1"/>
      <p:bldP spid="103" grpId="1" animBg="1"/>
      <p:bldP spid="103" grpId="2" animBg="1"/>
      <p:bldP spid="103" grpId="3" animBg="1"/>
      <p:bldP spid="103" grpId="4" animBg="1"/>
      <p:bldP spid="103" grpId="5" animBg="1"/>
      <p:bldP spid="103" grpId="7" animBg="1"/>
      <p:bldP spid="103" grpId="8" animBg="1"/>
      <p:bldP spid="104" grpId="0" animBg="1"/>
      <p:bldP spid="104" grpId="1" animBg="1"/>
      <p:bldP spid="104" grpId="2" animBg="1"/>
      <p:bldP spid="104" grpId="3" animBg="1"/>
      <p:bldP spid="104" grpId="4" animBg="1"/>
      <p:bldP spid="104" grpId="5" animBg="1"/>
      <p:bldP spid="104" grpId="7" animBg="1"/>
      <p:bldP spid="104" grpId="8" animBg="1"/>
      <p:bldP spid="105" grpId="0" animBg="1"/>
      <p:bldP spid="105" grpId="1" animBg="1"/>
      <p:bldP spid="105" grpId="2" animBg="1"/>
      <p:bldP spid="105" grpId="3" animBg="1"/>
      <p:bldP spid="105" grpId="4" animBg="1"/>
      <p:bldP spid="105" grpId="5" animBg="1"/>
      <p:bldP spid="105" grpId="7" animBg="1"/>
      <p:bldP spid="105" grpId="8" animBg="1"/>
      <p:bldP spid="106" grpId="0" animBg="1"/>
      <p:bldP spid="106" grpId="1" animBg="1"/>
      <p:bldP spid="106" grpId="2" animBg="1"/>
      <p:bldP spid="106" grpId="3" animBg="1"/>
      <p:bldP spid="106" grpId="4" animBg="1"/>
      <p:bldP spid="106" grpId="5" animBg="1"/>
      <p:bldP spid="106" grpId="7" animBg="1"/>
      <p:bldP spid="106" grpId="8" animBg="1"/>
      <p:bldP spid="107" grpId="0" animBg="1"/>
      <p:bldP spid="107" grpId="1" animBg="1"/>
      <p:bldP spid="107" grpId="2" animBg="1"/>
      <p:bldP spid="107" grpId="3" animBg="1"/>
      <p:bldP spid="107" grpId="4" animBg="1"/>
      <p:bldP spid="107" grpId="5" animBg="1"/>
      <p:bldP spid="107" grpId="6" animBg="1"/>
      <p:bldP spid="107" grpId="7" animBg="1"/>
      <p:bldP spid="108" grpId="0" animBg="1"/>
      <p:bldP spid="108" grpId="1" animBg="1"/>
      <p:bldP spid="108" grpId="2" animBg="1"/>
      <p:bldP spid="108" grpId="3" animBg="1"/>
      <p:bldP spid="108" grpId="4" animBg="1"/>
      <p:bldP spid="108" grpId="5" animBg="1"/>
      <p:bldP spid="108" grpId="6" animBg="1"/>
      <p:bldP spid="108" grpId="7" animBg="1"/>
      <p:bldP spid="109" grpId="0" animBg="1"/>
      <p:bldP spid="109" grpId="1" animBg="1"/>
      <p:bldP spid="109" grpId="2" animBg="1"/>
      <p:bldP spid="109" grpId="3" animBg="1"/>
      <p:bldP spid="109" grpId="4" animBg="1"/>
      <p:bldP spid="109" grpId="5" animBg="1"/>
      <p:bldP spid="109" grpId="6" animBg="1"/>
      <p:bldP spid="109" grpId="7" animBg="1"/>
      <p:bldP spid="111" grpId="0"/>
      <p:bldP spid="112" grpId="0" animBg="1"/>
      <p:bldP spid="112" grpId="1" animBg="1"/>
      <p:bldP spid="112" grpId="2" animBg="1"/>
      <p:bldP spid="112" grpId="3" animBg="1"/>
      <p:bldP spid="112" grpId="4" animBg="1"/>
      <p:bldP spid="112" grpId="5" animBg="1"/>
      <p:bldP spid="112" grpId="6" animBg="1"/>
      <p:bldP spid="112" grpId="7" animBg="1"/>
      <p:bldP spid="112" grpId="8" animBg="1"/>
      <p:bldP spid="113" grpId="0"/>
      <p:bldP spid="114" grpId="0"/>
      <p:bldP spid="115" grpId="0"/>
      <p:bldP spid="117" grpId="0"/>
      <p:bldP spid="118" grpId="0"/>
      <p:bldP spid="119" grpId="0"/>
      <p:bldP spid="120" grpId="0"/>
      <p:bldP spid="122" grpId="0"/>
      <p:bldP spid="123" grpId="0"/>
      <p:bldP spid="124" grpId="0"/>
      <p:bldP spid="125" grpId="0"/>
      <p:bldP spid="126" grpId="0" animBg="1"/>
      <p:bldP spid="127" grpId="0"/>
      <p:bldP spid="128" grpId="0"/>
      <p:bldP spid="129" grpId="0"/>
      <p:bldP spid="130" grpId="0"/>
      <p:bldP spid="132" grpId="0"/>
      <p:bldP spid="133" grpId="0"/>
      <p:bldP spid="134" grpId="0"/>
      <p:bldP spid="135" grpId="0"/>
      <p:bldP spid="137" grpId="0"/>
      <p:bldP spid="138" grpId="0"/>
      <p:bldP spid="139" grpId="0" animBg="1"/>
      <p:bldP spid="139" grpId="1" animBg="1"/>
      <p:bldP spid="139" grpId="2" animBg="1"/>
      <p:bldP spid="139" grpId="3" animBg="1"/>
      <p:bldP spid="139" grpId="4" animBg="1"/>
      <p:bldP spid="139" grpId="5" animBg="1"/>
      <p:bldP spid="139" grpId="6" animBg="1"/>
      <p:bldP spid="139" grpId="7" animBg="1"/>
      <p:bldP spid="140" grpId="0"/>
      <p:bldP spid="142" grpId="0"/>
      <p:bldP spid="143" grpId="0"/>
      <p:bldP spid="144" grpId="0"/>
      <p:bldP spid="145" grpId="0"/>
      <p:bldP spid="146" grpId="0" animBg="1"/>
      <p:bldP spid="147" grpId="0"/>
      <p:bldP spid="148" grpId="0"/>
      <p:bldP spid="1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Рисунок 14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1467" y="-20540"/>
            <a:ext cx="701818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кожною схемою склади дві рівності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додавання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та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дві – на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віднімання.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" name="Line 25"/>
          <p:cNvSpPr>
            <a:spLocks noChangeShapeType="1"/>
          </p:cNvSpPr>
          <p:nvPr/>
        </p:nvSpPr>
        <p:spPr bwMode="auto">
          <a:xfrm>
            <a:off x="899592" y="1847751"/>
            <a:ext cx="172824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Line 26"/>
          <p:cNvSpPr>
            <a:spLocks noChangeShapeType="1"/>
          </p:cNvSpPr>
          <p:nvPr/>
        </p:nvSpPr>
        <p:spPr bwMode="auto">
          <a:xfrm>
            <a:off x="1114946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Line 27"/>
          <p:cNvSpPr>
            <a:spLocks noChangeShapeType="1"/>
          </p:cNvSpPr>
          <p:nvPr/>
        </p:nvSpPr>
        <p:spPr bwMode="auto">
          <a:xfrm>
            <a:off x="1330846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Line 28"/>
          <p:cNvSpPr>
            <a:spLocks noChangeShapeType="1"/>
          </p:cNvSpPr>
          <p:nvPr/>
        </p:nvSpPr>
        <p:spPr bwMode="auto">
          <a:xfrm>
            <a:off x="1546746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Line 29"/>
          <p:cNvSpPr>
            <a:spLocks noChangeShapeType="1"/>
          </p:cNvSpPr>
          <p:nvPr/>
        </p:nvSpPr>
        <p:spPr bwMode="auto">
          <a:xfrm>
            <a:off x="1764233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Line 30"/>
          <p:cNvSpPr>
            <a:spLocks noChangeShapeType="1"/>
          </p:cNvSpPr>
          <p:nvPr/>
        </p:nvSpPr>
        <p:spPr bwMode="auto">
          <a:xfrm>
            <a:off x="1980133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Line 31"/>
          <p:cNvSpPr>
            <a:spLocks noChangeShapeType="1"/>
          </p:cNvSpPr>
          <p:nvPr/>
        </p:nvSpPr>
        <p:spPr bwMode="auto">
          <a:xfrm>
            <a:off x="2196033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Line 32"/>
          <p:cNvSpPr>
            <a:spLocks noChangeShapeType="1"/>
          </p:cNvSpPr>
          <p:nvPr/>
        </p:nvSpPr>
        <p:spPr bwMode="auto">
          <a:xfrm>
            <a:off x="2411933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Дуга 28"/>
          <p:cNvSpPr>
            <a:spLocks/>
          </p:cNvSpPr>
          <p:nvPr/>
        </p:nvSpPr>
        <p:spPr bwMode="auto">
          <a:xfrm>
            <a:off x="899592" y="1491630"/>
            <a:ext cx="1944141" cy="571500"/>
          </a:xfrm>
          <a:custGeom>
            <a:avLst/>
            <a:gdLst>
              <a:gd name="T0" fmla="*/ 32 w 1643074"/>
              <a:gd name="T1" fmla="*/ 360342 h 714380"/>
              <a:gd name="T2" fmla="*/ 821537 w 1643074"/>
              <a:gd name="T3" fmla="*/ 357190 h 714380"/>
              <a:gd name="T4" fmla="*/ 1642575 w 1643074"/>
              <a:gd name="T5" fmla="*/ 369642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22225" cap="flat" cmpd="sng" algn="ctr">
            <a:solidFill>
              <a:srgbClr val="FF33CC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Дуга 32"/>
          <p:cNvSpPr>
            <a:spLocks/>
          </p:cNvSpPr>
          <p:nvPr/>
        </p:nvSpPr>
        <p:spPr bwMode="auto">
          <a:xfrm rot="10800000">
            <a:off x="899591" y="1631851"/>
            <a:ext cx="1728241" cy="503238"/>
          </a:xfrm>
          <a:custGeom>
            <a:avLst/>
            <a:gdLst>
              <a:gd name="T0" fmla="*/ 2873 w 2428892"/>
              <a:gd name="T1" fmla="*/ 343571 h 642942"/>
              <a:gd name="T2" fmla="*/ 1214446 w 2428892"/>
              <a:gd name="T3" fmla="*/ 321471 h 642942"/>
              <a:gd name="T4" fmla="*/ 2427434 w 2428892"/>
              <a:gd name="T5" fmla="*/ 337220 h 642942"/>
              <a:gd name="T6" fmla="*/ 5898240 60000 65536"/>
              <a:gd name="T7" fmla="*/ 5898240 60000 65536"/>
              <a:gd name="T8" fmla="*/ 5898240 60000 65536"/>
              <a:gd name="T9" fmla="*/ 0 w 2428892"/>
              <a:gd name="T10" fmla="*/ 0 h 642942"/>
              <a:gd name="T11" fmla="*/ 2428892 w 2428892"/>
              <a:gd name="T12" fmla="*/ 343571 h 6429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28892" h="642942" stroke="0">
                <a:moveTo>
                  <a:pt x="2873" y="343571"/>
                </a:moveTo>
                <a:lnTo>
                  <a:pt x="2873" y="343570"/>
                </a:lnTo>
                <a:cubicBezTo>
                  <a:pt x="958" y="336215"/>
                  <a:pt x="0" y="328844"/>
                  <a:pt x="0" y="321471"/>
                </a:cubicBezTo>
                <a:cubicBezTo>
                  <a:pt x="0" y="143927"/>
                  <a:pt x="543725" y="0"/>
                  <a:pt x="1214446" y="0"/>
                </a:cubicBezTo>
                <a:cubicBezTo>
                  <a:pt x="1885166" y="0"/>
                  <a:pt x="2428892" y="143927"/>
                  <a:pt x="2428892" y="321471"/>
                </a:cubicBezTo>
                <a:cubicBezTo>
                  <a:pt x="2428892" y="326724"/>
                  <a:pt x="2428405" y="331976"/>
                  <a:pt x="2427433" y="337223"/>
                </a:cubicBezTo>
                <a:lnTo>
                  <a:pt x="1214446" y="321471"/>
                </a:lnTo>
                <a:close/>
              </a:path>
              <a:path w="2428892" h="642942" fill="none">
                <a:moveTo>
                  <a:pt x="2873" y="343571"/>
                </a:moveTo>
                <a:lnTo>
                  <a:pt x="2873" y="343570"/>
                </a:lnTo>
                <a:cubicBezTo>
                  <a:pt x="958" y="336215"/>
                  <a:pt x="0" y="328844"/>
                  <a:pt x="0" y="321471"/>
                </a:cubicBezTo>
                <a:cubicBezTo>
                  <a:pt x="0" y="143927"/>
                  <a:pt x="543725" y="0"/>
                  <a:pt x="1214446" y="0"/>
                </a:cubicBezTo>
                <a:cubicBezTo>
                  <a:pt x="1885166" y="0"/>
                  <a:pt x="2428892" y="143927"/>
                  <a:pt x="2428892" y="321471"/>
                </a:cubicBezTo>
                <a:cubicBezTo>
                  <a:pt x="2428892" y="326724"/>
                  <a:pt x="2428405" y="331976"/>
                  <a:pt x="2427433" y="337223"/>
                </a:cubicBezTo>
              </a:path>
            </a:pathLst>
          </a:custGeom>
          <a:noFill/>
          <a:ln w="22225" cap="flat" cmpd="sng" algn="ctr">
            <a:solidFill>
              <a:srgbClr val="00B0F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Дуга 30"/>
          <p:cNvSpPr>
            <a:spLocks/>
          </p:cNvSpPr>
          <p:nvPr/>
        </p:nvSpPr>
        <p:spPr bwMode="auto">
          <a:xfrm flipV="1">
            <a:off x="2627833" y="1631851"/>
            <a:ext cx="215900" cy="503238"/>
          </a:xfrm>
          <a:custGeom>
            <a:avLst/>
            <a:gdLst>
              <a:gd name="T0" fmla="*/ 4 w 785818"/>
              <a:gd name="T1" fmla="*/ 322979 h 642943"/>
              <a:gd name="T2" fmla="*/ 392909 w 785818"/>
              <a:gd name="T3" fmla="*/ 321472 h 642943"/>
              <a:gd name="T4" fmla="*/ 785756 w 785818"/>
              <a:gd name="T5" fmla="*/ 327165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25400" cap="flat" cmpd="sng" algn="ctr">
            <a:solidFill>
              <a:srgbClr val="00B0F0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 Box 42"/>
          <p:cNvSpPr txBox="1">
            <a:spLocks noChangeArrowheads="1"/>
          </p:cNvSpPr>
          <p:nvPr/>
        </p:nvSpPr>
        <p:spPr bwMode="auto">
          <a:xfrm>
            <a:off x="1744626" y="1065980"/>
            <a:ext cx="287338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 dirty="0">
                <a:solidFill>
                  <a:srgbClr val="E830B8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solidFill>
                <a:srgbClr val="E830B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Text Box 43"/>
          <p:cNvSpPr txBox="1">
            <a:spLocks noChangeArrowheads="1"/>
          </p:cNvSpPr>
          <p:nvPr/>
        </p:nvSpPr>
        <p:spPr bwMode="auto">
          <a:xfrm>
            <a:off x="1627288" y="2204261"/>
            <a:ext cx="350416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 Box 44"/>
          <p:cNvSpPr txBox="1">
            <a:spLocks noChangeArrowheads="1"/>
          </p:cNvSpPr>
          <p:nvPr/>
        </p:nvSpPr>
        <p:spPr bwMode="auto">
          <a:xfrm>
            <a:off x="2587949" y="2194868"/>
            <a:ext cx="288925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Line 45"/>
          <p:cNvSpPr>
            <a:spLocks noChangeShapeType="1"/>
          </p:cNvSpPr>
          <p:nvPr/>
        </p:nvSpPr>
        <p:spPr bwMode="auto">
          <a:xfrm>
            <a:off x="3491880" y="1847751"/>
            <a:ext cx="151244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Line 46"/>
          <p:cNvSpPr>
            <a:spLocks noChangeShapeType="1"/>
          </p:cNvSpPr>
          <p:nvPr/>
        </p:nvSpPr>
        <p:spPr bwMode="auto">
          <a:xfrm>
            <a:off x="3707333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Line 47"/>
          <p:cNvSpPr>
            <a:spLocks noChangeShapeType="1"/>
          </p:cNvSpPr>
          <p:nvPr/>
        </p:nvSpPr>
        <p:spPr bwMode="auto">
          <a:xfrm>
            <a:off x="3923233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Line 48"/>
          <p:cNvSpPr>
            <a:spLocks noChangeShapeType="1"/>
          </p:cNvSpPr>
          <p:nvPr/>
        </p:nvSpPr>
        <p:spPr bwMode="auto">
          <a:xfrm>
            <a:off x="4139133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Line 49"/>
          <p:cNvSpPr>
            <a:spLocks noChangeShapeType="1"/>
          </p:cNvSpPr>
          <p:nvPr/>
        </p:nvSpPr>
        <p:spPr bwMode="auto">
          <a:xfrm>
            <a:off x="4355033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Line 50"/>
          <p:cNvSpPr>
            <a:spLocks noChangeShapeType="1"/>
          </p:cNvSpPr>
          <p:nvPr/>
        </p:nvSpPr>
        <p:spPr bwMode="auto">
          <a:xfrm>
            <a:off x="4572521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Line 51"/>
          <p:cNvSpPr>
            <a:spLocks noChangeShapeType="1"/>
          </p:cNvSpPr>
          <p:nvPr/>
        </p:nvSpPr>
        <p:spPr bwMode="auto">
          <a:xfrm>
            <a:off x="4788421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Line 53"/>
          <p:cNvSpPr>
            <a:spLocks noChangeShapeType="1"/>
          </p:cNvSpPr>
          <p:nvPr/>
        </p:nvSpPr>
        <p:spPr bwMode="auto">
          <a:xfrm>
            <a:off x="5220221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Дуга 28"/>
          <p:cNvSpPr>
            <a:spLocks/>
          </p:cNvSpPr>
          <p:nvPr/>
        </p:nvSpPr>
        <p:spPr bwMode="auto">
          <a:xfrm>
            <a:off x="3491880" y="1491630"/>
            <a:ext cx="1944241" cy="571500"/>
          </a:xfrm>
          <a:custGeom>
            <a:avLst/>
            <a:gdLst>
              <a:gd name="T0" fmla="*/ 32 w 1643074"/>
              <a:gd name="T1" fmla="*/ 360342 h 714380"/>
              <a:gd name="T2" fmla="*/ 821537 w 1643074"/>
              <a:gd name="T3" fmla="*/ 357190 h 714380"/>
              <a:gd name="T4" fmla="*/ 1642575 w 1643074"/>
              <a:gd name="T5" fmla="*/ 369642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22225" cap="flat" cmpd="sng" algn="ctr">
            <a:solidFill>
              <a:srgbClr val="FF33CC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Дуга 32"/>
          <p:cNvSpPr>
            <a:spLocks/>
          </p:cNvSpPr>
          <p:nvPr/>
        </p:nvSpPr>
        <p:spPr bwMode="auto">
          <a:xfrm rot="10800000">
            <a:off x="3510559" y="1631851"/>
            <a:ext cx="1493762" cy="503238"/>
          </a:xfrm>
          <a:custGeom>
            <a:avLst/>
            <a:gdLst>
              <a:gd name="T0" fmla="*/ 2873 w 2428892"/>
              <a:gd name="T1" fmla="*/ 343571 h 642942"/>
              <a:gd name="T2" fmla="*/ 1214446 w 2428892"/>
              <a:gd name="T3" fmla="*/ 321471 h 642942"/>
              <a:gd name="T4" fmla="*/ 2427434 w 2428892"/>
              <a:gd name="T5" fmla="*/ 337220 h 642942"/>
              <a:gd name="T6" fmla="*/ 5898240 60000 65536"/>
              <a:gd name="T7" fmla="*/ 5898240 60000 65536"/>
              <a:gd name="T8" fmla="*/ 5898240 60000 65536"/>
              <a:gd name="T9" fmla="*/ 0 w 2428892"/>
              <a:gd name="T10" fmla="*/ 0 h 642942"/>
              <a:gd name="T11" fmla="*/ 2428892 w 2428892"/>
              <a:gd name="T12" fmla="*/ 343571 h 6429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28892" h="642942" stroke="0">
                <a:moveTo>
                  <a:pt x="2873" y="343571"/>
                </a:moveTo>
                <a:lnTo>
                  <a:pt x="2873" y="343570"/>
                </a:lnTo>
                <a:cubicBezTo>
                  <a:pt x="958" y="336215"/>
                  <a:pt x="0" y="328844"/>
                  <a:pt x="0" y="321471"/>
                </a:cubicBezTo>
                <a:cubicBezTo>
                  <a:pt x="0" y="143927"/>
                  <a:pt x="543725" y="0"/>
                  <a:pt x="1214446" y="0"/>
                </a:cubicBezTo>
                <a:cubicBezTo>
                  <a:pt x="1885166" y="0"/>
                  <a:pt x="2428892" y="143927"/>
                  <a:pt x="2428892" y="321471"/>
                </a:cubicBezTo>
                <a:cubicBezTo>
                  <a:pt x="2428892" y="326724"/>
                  <a:pt x="2428405" y="331976"/>
                  <a:pt x="2427433" y="337223"/>
                </a:cubicBezTo>
                <a:lnTo>
                  <a:pt x="1214446" y="321471"/>
                </a:lnTo>
                <a:close/>
              </a:path>
              <a:path w="2428892" h="642942" fill="none">
                <a:moveTo>
                  <a:pt x="2873" y="343571"/>
                </a:moveTo>
                <a:lnTo>
                  <a:pt x="2873" y="343570"/>
                </a:lnTo>
                <a:cubicBezTo>
                  <a:pt x="958" y="336215"/>
                  <a:pt x="0" y="328844"/>
                  <a:pt x="0" y="321471"/>
                </a:cubicBezTo>
                <a:cubicBezTo>
                  <a:pt x="0" y="143927"/>
                  <a:pt x="543725" y="0"/>
                  <a:pt x="1214446" y="0"/>
                </a:cubicBezTo>
                <a:cubicBezTo>
                  <a:pt x="1885166" y="0"/>
                  <a:pt x="2428892" y="143927"/>
                  <a:pt x="2428892" y="321471"/>
                </a:cubicBezTo>
                <a:cubicBezTo>
                  <a:pt x="2428892" y="326724"/>
                  <a:pt x="2428405" y="331976"/>
                  <a:pt x="2427433" y="337223"/>
                </a:cubicBezTo>
              </a:path>
            </a:pathLst>
          </a:custGeom>
          <a:noFill/>
          <a:ln w="22225" cap="flat" cmpd="sng" algn="ctr">
            <a:solidFill>
              <a:srgbClr val="00B0F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Дуга 30"/>
          <p:cNvSpPr>
            <a:spLocks/>
          </p:cNvSpPr>
          <p:nvPr/>
        </p:nvSpPr>
        <p:spPr bwMode="auto">
          <a:xfrm flipV="1">
            <a:off x="5004321" y="1631851"/>
            <a:ext cx="431800" cy="503238"/>
          </a:xfrm>
          <a:custGeom>
            <a:avLst/>
            <a:gdLst>
              <a:gd name="T0" fmla="*/ 4 w 785818"/>
              <a:gd name="T1" fmla="*/ 322979 h 642943"/>
              <a:gd name="T2" fmla="*/ 392909 w 785818"/>
              <a:gd name="T3" fmla="*/ 321472 h 642943"/>
              <a:gd name="T4" fmla="*/ 785756 w 785818"/>
              <a:gd name="T5" fmla="*/ 327165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25400" cap="flat" cmpd="sng" algn="ctr">
            <a:solidFill>
              <a:srgbClr val="00B0F0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Text Box 59"/>
          <p:cNvSpPr txBox="1">
            <a:spLocks noChangeArrowheads="1"/>
          </p:cNvSpPr>
          <p:nvPr/>
        </p:nvSpPr>
        <p:spPr bwMode="auto">
          <a:xfrm>
            <a:off x="4373749" y="1066104"/>
            <a:ext cx="287734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 dirty="0">
                <a:solidFill>
                  <a:srgbClr val="E830B8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solidFill>
                <a:srgbClr val="E830B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 Box 60"/>
          <p:cNvSpPr txBox="1">
            <a:spLocks noChangeArrowheads="1"/>
          </p:cNvSpPr>
          <p:nvPr/>
        </p:nvSpPr>
        <p:spPr bwMode="auto">
          <a:xfrm>
            <a:off x="4157253" y="2205584"/>
            <a:ext cx="360363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Text Box 61"/>
          <p:cNvSpPr txBox="1">
            <a:spLocks noChangeArrowheads="1"/>
          </p:cNvSpPr>
          <p:nvPr/>
        </p:nvSpPr>
        <p:spPr bwMode="auto">
          <a:xfrm>
            <a:off x="5075758" y="2199655"/>
            <a:ext cx="288925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Line 62"/>
          <p:cNvSpPr>
            <a:spLocks noChangeShapeType="1"/>
          </p:cNvSpPr>
          <p:nvPr/>
        </p:nvSpPr>
        <p:spPr bwMode="auto">
          <a:xfrm>
            <a:off x="6156176" y="1847751"/>
            <a:ext cx="129607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Line 63"/>
          <p:cNvSpPr>
            <a:spLocks noChangeShapeType="1"/>
          </p:cNvSpPr>
          <p:nvPr/>
        </p:nvSpPr>
        <p:spPr bwMode="auto">
          <a:xfrm>
            <a:off x="63727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Line 64"/>
          <p:cNvSpPr>
            <a:spLocks noChangeShapeType="1"/>
          </p:cNvSpPr>
          <p:nvPr/>
        </p:nvSpPr>
        <p:spPr bwMode="auto">
          <a:xfrm>
            <a:off x="65886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Line 65"/>
          <p:cNvSpPr>
            <a:spLocks noChangeShapeType="1"/>
          </p:cNvSpPr>
          <p:nvPr/>
        </p:nvSpPr>
        <p:spPr bwMode="auto">
          <a:xfrm>
            <a:off x="68045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Line 66"/>
          <p:cNvSpPr>
            <a:spLocks noChangeShapeType="1"/>
          </p:cNvSpPr>
          <p:nvPr/>
        </p:nvSpPr>
        <p:spPr bwMode="auto">
          <a:xfrm>
            <a:off x="70204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Line 67"/>
          <p:cNvSpPr>
            <a:spLocks noChangeShapeType="1"/>
          </p:cNvSpPr>
          <p:nvPr/>
        </p:nvSpPr>
        <p:spPr bwMode="auto">
          <a:xfrm>
            <a:off x="72363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Line 68"/>
          <p:cNvSpPr>
            <a:spLocks noChangeShapeType="1"/>
          </p:cNvSpPr>
          <p:nvPr/>
        </p:nvSpPr>
        <p:spPr bwMode="auto">
          <a:xfrm>
            <a:off x="78840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Line 69"/>
          <p:cNvSpPr>
            <a:spLocks noChangeShapeType="1"/>
          </p:cNvSpPr>
          <p:nvPr/>
        </p:nvSpPr>
        <p:spPr bwMode="auto">
          <a:xfrm>
            <a:off x="76681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Дуга 28"/>
          <p:cNvSpPr>
            <a:spLocks/>
          </p:cNvSpPr>
          <p:nvPr/>
        </p:nvSpPr>
        <p:spPr bwMode="auto">
          <a:xfrm>
            <a:off x="6156176" y="1492201"/>
            <a:ext cx="1943770" cy="642937"/>
          </a:xfrm>
          <a:custGeom>
            <a:avLst/>
            <a:gdLst>
              <a:gd name="T0" fmla="*/ 32 w 1643074"/>
              <a:gd name="T1" fmla="*/ 360342 h 714380"/>
              <a:gd name="T2" fmla="*/ 821537 w 1643074"/>
              <a:gd name="T3" fmla="*/ 357190 h 714380"/>
              <a:gd name="T4" fmla="*/ 1642575 w 1643074"/>
              <a:gd name="T5" fmla="*/ 369642 h 714380"/>
              <a:gd name="T6" fmla="*/ 5898240 60000 65536"/>
              <a:gd name="T7" fmla="*/ 5898240 60000 65536"/>
              <a:gd name="T8" fmla="*/ 5898240 60000 65536"/>
              <a:gd name="T9" fmla="*/ 0 w 1643074"/>
              <a:gd name="T10" fmla="*/ 0 h 714380"/>
              <a:gd name="T11" fmla="*/ 1643074 w 1643074"/>
              <a:gd name="T12" fmla="*/ 369642 h 7143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43074" h="714380" stroke="0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  <a:lnTo>
                  <a:pt x="821537" y="357190"/>
                </a:lnTo>
                <a:close/>
              </a:path>
              <a:path w="1643074" h="714380" fill="none">
                <a:moveTo>
                  <a:pt x="32" y="360342"/>
                </a:moveTo>
                <a:lnTo>
                  <a:pt x="31" y="360342"/>
                </a:lnTo>
                <a:cubicBezTo>
                  <a:pt x="10" y="359291"/>
                  <a:pt x="0" y="358240"/>
                  <a:pt x="0" y="357190"/>
                </a:cubicBezTo>
                <a:cubicBezTo>
                  <a:pt x="0" y="159919"/>
                  <a:pt x="367814" y="0"/>
                  <a:pt x="821537" y="0"/>
                </a:cubicBezTo>
                <a:cubicBezTo>
                  <a:pt x="1275259" y="0"/>
                  <a:pt x="1643074" y="159919"/>
                  <a:pt x="1643074" y="357190"/>
                </a:cubicBezTo>
                <a:cubicBezTo>
                  <a:pt x="1643074" y="361342"/>
                  <a:pt x="1642907" y="365494"/>
                  <a:pt x="1642574" y="369645"/>
                </a:cubicBezTo>
              </a:path>
            </a:pathLst>
          </a:custGeom>
          <a:noFill/>
          <a:ln w="22225" cap="flat" cmpd="sng" algn="ctr">
            <a:solidFill>
              <a:srgbClr val="FF33CC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Дуга 32"/>
          <p:cNvSpPr>
            <a:spLocks/>
          </p:cNvSpPr>
          <p:nvPr/>
        </p:nvSpPr>
        <p:spPr bwMode="auto">
          <a:xfrm rot="10800000">
            <a:off x="6156176" y="1631851"/>
            <a:ext cx="1296070" cy="503238"/>
          </a:xfrm>
          <a:custGeom>
            <a:avLst/>
            <a:gdLst>
              <a:gd name="T0" fmla="*/ 2873 w 2428892"/>
              <a:gd name="T1" fmla="*/ 343571 h 642942"/>
              <a:gd name="T2" fmla="*/ 1214446 w 2428892"/>
              <a:gd name="T3" fmla="*/ 321471 h 642942"/>
              <a:gd name="T4" fmla="*/ 2427434 w 2428892"/>
              <a:gd name="T5" fmla="*/ 337220 h 642942"/>
              <a:gd name="T6" fmla="*/ 5898240 60000 65536"/>
              <a:gd name="T7" fmla="*/ 5898240 60000 65536"/>
              <a:gd name="T8" fmla="*/ 5898240 60000 65536"/>
              <a:gd name="T9" fmla="*/ 0 w 2428892"/>
              <a:gd name="T10" fmla="*/ 0 h 642942"/>
              <a:gd name="T11" fmla="*/ 2428892 w 2428892"/>
              <a:gd name="T12" fmla="*/ 343571 h 6429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28892" h="642942" stroke="0">
                <a:moveTo>
                  <a:pt x="2873" y="343571"/>
                </a:moveTo>
                <a:lnTo>
                  <a:pt x="2873" y="343570"/>
                </a:lnTo>
                <a:cubicBezTo>
                  <a:pt x="958" y="336215"/>
                  <a:pt x="0" y="328844"/>
                  <a:pt x="0" y="321471"/>
                </a:cubicBezTo>
                <a:cubicBezTo>
                  <a:pt x="0" y="143927"/>
                  <a:pt x="543725" y="0"/>
                  <a:pt x="1214446" y="0"/>
                </a:cubicBezTo>
                <a:cubicBezTo>
                  <a:pt x="1885166" y="0"/>
                  <a:pt x="2428892" y="143927"/>
                  <a:pt x="2428892" y="321471"/>
                </a:cubicBezTo>
                <a:cubicBezTo>
                  <a:pt x="2428892" y="326724"/>
                  <a:pt x="2428405" y="331976"/>
                  <a:pt x="2427433" y="337223"/>
                </a:cubicBezTo>
                <a:lnTo>
                  <a:pt x="1214446" y="321471"/>
                </a:lnTo>
                <a:close/>
              </a:path>
              <a:path w="2428892" h="642942" fill="none">
                <a:moveTo>
                  <a:pt x="2873" y="343571"/>
                </a:moveTo>
                <a:lnTo>
                  <a:pt x="2873" y="343570"/>
                </a:lnTo>
                <a:cubicBezTo>
                  <a:pt x="958" y="336215"/>
                  <a:pt x="0" y="328844"/>
                  <a:pt x="0" y="321471"/>
                </a:cubicBezTo>
                <a:cubicBezTo>
                  <a:pt x="0" y="143927"/>
                  <a:pt x="543725" y="0"/>
                  <a:pt x="1214446" y="0"/>
                </a:cubicBezTo>
                <a:cubicBezTo>
                  <a:pt x="1885166" y="0"/>
                  <a:pt x="2428892" y="143927"/>
                  <a:pt x="2428892" y="321471"/>
                </a:cubicBezTo>
                <a:cubicBezTo>
                  <a:pt x="2428892" y="326724"/>
                  <a:pt x="2428405" y="331976"/>
                  <a:pt x="2427433" y="337223"/>
                </a:cubicBezTo>
              </a:path>
            </a:pathLst>
          </a:custGeom>
          <a:noFill/>
          <a:ln w="22225" cap="flat" cmpd="sng" algn="ctr">
            <a:solidFill>
              <a:srgbClr val="00B0F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Дуга 30"/>
          <p:cNvSpPr>
            <a:spLocks/>
          </p:cNvSpPr>
          <p:nvPr/>
        </p:nvSpPr>
        <p:spPr bwMode="auto">
          <a:xfrm flipV="1">
            <a:off x="7452246" y="1631851"/>
            <a:ext cx="647700" cy="503238"/>
          </a:xfrm>
          <a:custGeom>
            <a:avLst/>
            <a:gdLst>
              <a:gd name="T0" fmla="*/ 4 w 785818"/>
              <a:gd name="T1" fmla="*/ 322979 h 642943"/>
              <a:gd name="T2" fmla="*/ 392909 w 785818"/>
              <a:gd name="T3" fmla="*/ 321472 h 642943"/>
              <a:gd name="T4" fmla="*/ 785756 w 785818"/>
              <a:gd name="T5" fmla="*/ 327165 h 642943"/>
              <a:gd name="T6" fmla="*/ 5898240 60000 65536"/>
              <a:gd name="T7" fmla="*/ 5898240 60000 65536"/>
              <a:gd name="T8" fmla="*/ 5898240 60000 65536"/>
              <a:gd name="T9" fmla="*/ 0 w 785818"/>
              <a:gd name="T10" fmla="*/ 0 h 642943"/>
              <a:gd name="T11" fmla="*/ 785818 w 785818"/>
              <a:gd name="T12" fmla="*/ 327165 h 64294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85818" h="642943" stroke="0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  <a:lnTo>
                  <a:pt x="392909" y="321472"/>
                </a:lnTo>
                <a:close/>
              </a:path>
              <a:path w="785818" h="642943" fill="none">
                <a:moveTo>
                  <a:pt x="4" y="322979"/>
                </a:moveTo>
                <a:lnTo>
                  <a:pt x="4" y="322978"/>
                </a:lnTo>
                <a:cubicBezTo>
                  <a:pt x="1" y="322476"/>
                  <a:pt x="0" y="321974"/>
                  <a:pt x="0" y="321472"/>
                </a:cubicBezTo>
                <a:cubicBezTo>
                  <a:pt x="0" y="143927"/>
                  <a:pt x="175911" y="0"/>
                  <a:pt x="392909" y="0"/>
                </a:cubicBezTo>
                <a:cubicBezTo>
                  <a:pt x="609906" y="0"/>
                  <a:pt x="785818" y="143927"/>
                  <a:pt x="785818" y="321472"/>
                </a:cubicBezTo>
                <a:cubicBezTo>
                  <a:pt x="785818" y="323370"/>
                  <a:pt x="785797" y="325268"/>
                  <a:pt x="785756" y="327166"/>
                </a:cubicBezTo>
              </a:path>
            </a:pathLst>
          </a:custGeom>
          <a:noFill/>
          <a:ln w="25400" cap="flat" cmpd="sng" algn="ctr">
            <a:solidFill>
              <a:srgbClr val="00B0F0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Text Box 76"/>
          <p:cNvSpPr txBox="1">
            <a:spLocks noChangeArrowheads="1"/>
          </p:cNvSpPr>
          <p:nvPr/>
        </p:nvSpPr>
        <p:spPr bwMode="auto">
          <a:xfrm>
            <a:off x="7095021" y="1065436"/>
            <a:ext cx="282650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 dirty="0">
                <a:solidFill>
                  <a:srgbClr val="E830B8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solidFill>
                <a:srgbClr val="E830B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Text Box 77"/>
          <p:cNvSpPr txBox="1">
            <a:spLocks noChangeArrowheads="1"/>
          </p:cNvSpPr>
          <p:nvPr/>
        </p:nvSpPr>
        <p:spPr bwMode="auto">
          <a:xfrm>
            <a:off x="6660542" y="2194868"/>
            <a:ext cx="359110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Text Box 78"/>
          <p:cNvSpPr txBox="1">
            <a:spLocks noChangeArrowheads="1"/>
          </p:cNvSpPr>
          <p:nvPr/>
        </p:nvSpPr>
        <p:spPr bwMode="auto">
          <a:xfrm>
            <a:off x="7655967" y="2197919"/>
            <a:ext cx="288925" cy="39687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Line 91"/>
          <p:cNvSpPr>
            <a:spLocks noChangeShapeType="1"/>
          </p:cNvSpPr>
          <p:nvPr/>
        </p:nvSpPr>
        <p:spPr bwMode="auto">
          <a:xfrm>
            <a:off x="2627833" y="1847751"/>
            <a:ext cx="215900" cy="0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Text Box 92"/>
          <p:cNvSpPr txBox="1">
            <a:spLocks noChangeArrowheads="1"/>
          </p:cNvSpPr>
          <p:nvPr/>
        </p:nvSpPr>
        <p:spPr bwMode="auto">
          <a:xfrm>
            <a:off x="1114946" y="2787799"/>
            <a:ext cx="28892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>
                <a:latin typeface="Arial" pitchFamily="34" charset="0"/>
                <a:cs typeface="Arial" pitchFamily="34" charset="0"/>
              </a:rPr>
              <a:t>8</a:t>
            </a: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Line 93"/>
          <p:cNvSpPr>
            <a:spLocks noChangeShapeType="1"/>
          </p:cNvSpPr>
          <p:nvPr/>
        </p:nvSpPr>
        <p:spPr bwMode="auto">
          <a:xfrm>
            <a:off x="5004321" y="1847751"/>
            <a:ext cx="431800" cy="0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Line 95"/>
          <p:cNvSpPr>
            <a:spLocks noChangeShapeType="1"/>
          </p:cNvSpPr>
          <p:nvPr/>
        </p:nvSpPr>
        <p:spPr bwMode="auto">
          <a:xfrm>
            <a:off x="7452246" y="1847751"/>
            <a:ext cx="647700" cy="0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Text Box 101"/>
          <p:cNvSpPr txBox="1">
            <a:spLocks noChangeArrowheads="1"/>
          </p:cNvSpPr>
          <p:nvPr/>
        </p:nvSpPr>
        <p:spPr bwMode="auto">
          <a:xfrm>
            <a:off x="1093796" y="3267224"/>
            <a:ext cx="360362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Text Box 105"/>
          <p:cNvSpPr txBox="1">
            <a:spLocks noChangeArrowheads="1"/>
          </p:cNvSpPr>
          <p:nvPr/>
        </p:nvSpPr>
        <p:spPr bwMode="auto">
          <a:xfrm>
            <a:off x="1114946" y="3697386"/>
            <a:ext cx="35877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Text Box 107"/>
          <p:cNvSpPr txBox="1">
            <a:spLocks noChangeArrowheads="1"/>
          </p:cNvSpPr>
          <p:nvPr/>
        </p:nvSpPr>
        <p:spPr bwMode="auto">
          <a:xfrm>
            <a:off x="1729072" y="2787799"/>
            <a:ext cx="35877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Text Box 108"/>
          <p:cNvSpPr txBox="1">
            <a:spLocks noChangeArrowheads="1"/>
          </p:cNvSpPr>
          <p:nvPr/>
        </p:nvSpPr>
        <p:spPr bwMode="auto">
          <a:xfrm>
            <a:off x="1403871" y="2787799"/>
            <a:ext cx="287337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+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Text Box 109"/>
          <p:cNvSpPr txBox="1">
            <a:spLocks noChangeArrowheads="1"/>
          </p:cNvSpPr>
          <p:nvPr/>
        </p:nvSpPr>
        <p:spPr bwMode="auto">
          <a:xfrm>
            <a:off x="2051571" y="2787799"/>
            <a:ext cx="792162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Text Box 110"/>
          <p:cNvSpPr txBox="1">
            <a:spLocks noChangeArrowheads="1"/>
          </p:cNvSpPr>
          <p:nvPr/>
        </p:nvSpPr>
        <p:spPr bwMode="auto">
          <a:xfrm>
            <a:off x="1394541" y="3275459"/>
            <a:ext cx="739383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+  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Text Box 112"/>
          <p:cNvSpPr txBox="1">
            <a:spLocks noChangeArrowheads="1"/>
          </p:cNvSpPr>
          <p:nvPr/>
        </p:nvSpPr>
        <p:spPr bwMode="auto">
          <a:xfrm>
            <a:off x="2053158" y="3267224"/>
            <a:ext cx="792163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Text Box 113"/>
          <p:cNvSpPr txBox="1">
            <a:spLocks noChangeArrowheads="1"/>
          </p:cNvSpPr>
          <p:nvPr/>
        </p:nvSpPr>
        <p:spPr bwMode="auto">
          <a:xfrm>
            <a:off x="1403870" y="3697386"/>
            <a:ext cx="704791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–  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Text Box 114"/>
          <p:cNvSpPr txBox="1">
            <a:spLocks noChangeArrowheads="1"/>
          </p:cNvSpPr>
          <p:nvPr/>
        </p:nvSpPr>
        <p:spPr bwMode="auto">
          <a:xfrm>
            <a:off x="2051646" y="3698726"/>
            <a:ext cx="792162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=  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Text Box 115"/>
          <p:cNvSpPr txBox="1">
            <a:spLocks noChangeArrowheads="1"/>
          </p:cNvSpPr>
          <p:nvPr/>
        </p:nvSpPr>
        <p:spPr bwMode="auto">
          <a:xfrm>
            <a:off x="1114946" y="4130774"/>
            <a:ext cx="431800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>
                <a:latin typeface="Arial" pitchFamily="34" charset="0"/>
                <a:cs typeface="Arial" pitchFamily="34" charset="0"/>
              </a:rPr>
              <a:t>9</a:t>
            </a: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Text Box 116"/>
          <p:cNvSpPr txBox="1">
            <a:spLocks noChangeArrowheads="1"/>
          </p:cNvSpPr>
          <p:nvPr/>
        </p:nvSpPr>
        <p:spPr bwMode="auto">
          <a:xfrm>
            <a:off x="1403870" y="4130774"/>
            <a:ext cx="730053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–  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Text Box 118"/>
          <p:cNvSpPr txBox="1">
            <a:spLocks noChangeArrowheads="1"/>
          </p:cNvSpPr>
          <p:nvPr/>
        </p:nvSpPr>
        <p:spPr bwMode="auto">
          <a:xfrm>
            <a:off x="2051646" y="4130774"/>
            <a:ext cx="72072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Text Box 119"/>
          <p:cNvSpPr txBox="1">
            <a:spLocks noChangeArrowheads="1"/>
          </p:cNvSpPr>
          <p:nvPr/>
        </p:nvSpPr>
        <p:spPr bwMode="auto">
          <a:xfrm>
            <a:off x="3707904" y="2787774"/>
            <a:ext cx="431800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Text Box 120"/>
          <p:cNvSpPr txBox="1">
            <a:spLocks noChangeArrowheads="1"/>
          </p:cNvSpPr>
          <p:nvPr/>
        </p:nvSpPr>
        <p:spPr bwMode="auto">
          <a:xfrm>
            <a:off x="3995639" y="2787774"/>
            <a:ext cx="792385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+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Text Box 121"/>
          <p:cNvSpPr txBox="1">
            <a:spLocks noChangeArrowheads="1"/>
          </p:cNvSpPr>
          <p:nvPr/>
        </p:nvSpPr>
        <p:spPr bwMode="auto">
          <a:xfrm>
            <a:off x="4571926" y="2787774"/>
            <a:ext cx="792162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 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Text Box 122"/>
          <p:cNvSpPr txBox="1">
            <a:spLocks noChangeArrowheads="1"/>
          </p:cNvSpPr>
          <p:nvPr/>
        </p:nvSpPr>
        <p:spPr bwMode="auto">
          <a:xfrm>
            <a:off x="3708722" y="3266678"/>
            <a:ext cx="503238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Text Box 123"/>
          <p:cNvSpPr txBox="1">
            <a:spLocks noChangeArrowheads="1"/>
          </p:cNvSpPr>
          <p:nvPr/>
        </p:nvSpPr>
        <p:spPr bwMode="auto">
          <a:xfrm>
            <a:off x="3995936" y="3275459"/>
            <a:ext cx="719137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+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9" name="Text Box 124"/>
          <p:cNvSpPr txBox="1">
            <a:spLocks noChangeArrowheads="1"/>
          </p:cNvSpPr>
          <p:nvPr/>
        </p:nvSpPr>
        <p:spPr bwMode="auto">
          <a:xfrm>
            <a:off x="4644206" y="3266678"/>
            <a:ext cx="72072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=  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9" name="Text Box 125"/>
          <p:cNvSpPr txBox="1">
            <a:spLocks noChangeArrowheads="1"/>
          </p:cNvSpPr>
          <p:nvPr/>
        </p:nvSpPr>
        <p:spPr bwMode="auto">
          <a:xfrm>
            <a:off x="3707581" y="3698974"/>
            <a:ext cx="28892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0" name="Text Box 126"/>
          <p:cNvSpPr txBox="1">
            <a:spLocks noChangeArrowheads="1"/>
          </p:cNvSpPr>
          <p:nvPr/>
        </p:nvSpPr>
        <p:spPr bwMode="auto">
          <a:xfrm>
            <a:off x="3995861" y="3698974"/>
            <a:ext cx="72072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–  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1" name="Text Box 127"/>
          <p:cNvSpPr txBox="1">
            <a:spLocks noChangeArrowheads="1"/>
          </p:cNvSpPr>
          <p:nvPr/>
        </p:nvSpPr>
        <p:spPr bwMode="auto">
          <a:xfrm>
            <a:off x="4643958" y="3698974"/>
            <a:ext cx="864146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2" name="Text Box 128"/>
          <p:cNvSpPr txBox="1">
            <a:spLocks noChangeArrowheads="1"/>
          </p:cNvSpPr>
          <p:nvPr/>
        </p:nvSpPr>
        <p:spPr bwMode="auto">
          <a:xfrm>
            <a:off x="3707581" y="4130774"/>
            <a:ext cx="360363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>
                <a:latin typeface="Arial" pitchFamily="34" charset="0"/>
                <a:cs typeface="Arial" pitchFamily="34" charset="0"/>
              </a:rPr>
              <a:t>9</a:t>
            </a: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23" name="Text Box 129"/>
          <p:cNvSpPr txBox="1">
            <a:spLocks noChangeArrowheads="1"/>
          </p:cNvSpPr>
          <p:nvPr/>
        </p:nvSpPr>
        <p:spPr bwMode="auto">
          <a:xfrm>
            <a:off x="3996258" y="4227662"/>
            <a:ext cx="1008063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24" name="Text Box 130"/>
          <p:cNvSpPr txBox="1">
            <a:spLocks noChangeArrowheads="1"/>
          </p:cNvSpPr>
          <p:nvPr/>
        </p:nvSpPr>
        <p:spPr bwMode="auto">
          <a:xfrm>
            <a:off x="3995861" y="4130774"/>
            <a:ext cx="792163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–  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5" name="Text Box 131"/>
          <p:cNvSpPr txBox="1">
            <a:spLocks noChangeArrowheads="1"/>
          </p:cNvSpPr>
          <p:nvPr/>
        </p:nvSpPr>
        <p:spPr bwMode="auto">
          <a:xfrm>
            <a:off x="4643958" y="4130774"/>
            <a:ext cx="719138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6" name="Text Box 132"/>
          <p:cNvSpPr txBox="1">
            <a:spLocks noChangeArrowheads="1"/>
          </p:cNvSpPr>
          <p:nvPr/>
        </p:nvSpPr>
        <p:spPr bwMode="auto">
          <a:xfrm>
            <a:off x="6372175" y="2787774"/>
            <a:ext cx="360363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7" name="Text Box 133"/>
          <p:cNvSpPr txBox="1">
            <a:spLocks noChangeArrowheads="1"/>
          </p:cNvSpPr>
          <p:nvPr/>
        </p:nvSpPr>
        <p:spPr bwMode="auto">
          <a:xfrm>
            <a:off x="6659513" y="2787774"/>
            <a:ext cx="93662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+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8" name="Text Box 134"/>
          <p:cNvSpPr txBox="1">
            <a:spLocks noChangeArrowheads="1"/>
          </p:cNvSpPr>
          <p:nvPr/>
        </p:nvSpPr>
        <p:spPr bwMode="auto">
          <a:xfrm>
            <a:off x="7308354" y="2787774"/>
            <a:ext cx="791592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9" name="Text Box 135"/>
          <p:cNvSpPr txBox="1">
            <a:spLocks noChangeArrowheads="1"/>
          </p:cNvSpPr>
          <p:nvPr/>
        </p:nvSpPr>
        <p:spPr bwMode="auto">
          <a:xfrm>
            <a:off x="6372051" y="3266678"/>
            <a:ext cx="28892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0" name="Text Box 136"/>
          <p:cNvSpPr txBox="1">
            <a:spLocks noChangeArrowheads="1"/>
          </p:cNvSpPr>
          <p:nvPr/>
        </p:nvSpPr>
        <p:spPr bwMode="auto">
          <a:xfrm>
            <a:off x="6659389" y="3266678"/>
            <a:ext cx="72072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+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1" name="Text Box 137"/>
          <p:cNvSpPr txBox="1">
            <a:spLocks noChangeArrowheads="1"/>
          </p:cNvSpPr>
          <p:nvPr/>
        </p:nvSpPr>
        <p:spPr bwMode="auto">
          <a:xfrm>
            <a:off x="7308230" y="3266678"/>
            <a:ext cx="792162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2" name="Text Box 138"/>
          <p:cNvSpPr txBox="1">
            <a:spLocks noChangeArrowheads="1"/>
          </p:cNvSpPr>
          <p:nvPr/>
        </p:nvSpPr>
        <p:spPr bwMode="auto">
          <a:xfrm>
            <a:off x="6372200" y="3694261"/>
            <a:ext cx="360363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3" name="Text Box 139"/>
          <p:cNvSpPr txBox="1">
            <a:spLocks noChangeArrowheads="1"/>
          </p:cNvSpPr>
          <p:nvPr/>
        </p:nvSpPr>
        <p:spPr bwMode="auto">
          <a:xfrm>
            <a:off x="6659537" y="3694261"/>
            <a:ext cx="792957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–  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4" name="Text Box 140"/>
          <p:cNvSpPr txBox="1">
            <a:spLocks noChangeArrowheads="1"/>
          </p:cNvSpPr>
          <p:nvPr/>
        </p:nvSpPr>
        <p:spPr bwMode="auto">
          <a:xfrm>
            <a:off x="7308800" y="3694261"/>
            <a:ext cx="863600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" name="Text Box 141"/>
          <p:cNvSpPr txBox="1">
            <a:spLocks noChangeArrowheads="1"/>
          </p:cNvSpPr>
          <p:nvPr/>
        </p:nvSpPr>
        <p:spPr bwMode="auto">
          <a:xfrm>
            <a:off x="6372497" y="4126309"/>
            <a:ext cx="431800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6" name="Text Box 142"/>
          <p:cNvSpPr txBox="1">
            <a:spLocks noChangeArrowheads="1"/>
          </p:cNvSpPr>
          <p:nvPr/>
        </p:nvSpPr>
        <p:spPr bwMode="auto">
          <a:xfrm>
            <a:off x="6659835" y="4126309"/>
            <a:ext cx="792162" cy="46166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 smtClean="0">
                <a:latin typeface="Arial" pitchFamily="34" charset="0"/>
                <a:cs typeface="Arial" pitchFamily="34" charset="0"/>
              </a:rPr>
              <a:t>–  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7" name="Text Box 143"/>
          <p:cNvSpPr txBox="1">
            <a:spLocks noChangeArrowheads="1"/>
          </p:cNvSpPr>
          <p:nvPr/>
        </p:nvSpPr>
        <p:spPr bwMode="auto">
          <a:xfrm>
            <a:off x="7309246" y="4126309"/>
            <a:ext cx="719138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 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93796" y="2787799"/>
            <a:ext cx="1678575" cy="182562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Прямоугольник 150"/>
          <p:cNvSpPr/>
          <p:nvPr/>
        </p:nvSpPr>
        <p:spPr>
          <a:xfrm>
            <a:off x="3685513" y="2787774"/>
            <a:ext cx="1678575" cy="182562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2" name="Прямоугольник 151"/>
          <p:cNvSpPr/>
          <p:nvPr/>
        </p:nvSpPr>
        <p:spPr>
          <a:xfrm>
            <a:off x="6349809" y="2787774"/>
            <a:ext cx="1678575" cy="182562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" name="Line 63"/>
          <p:cNvSpPr>
            <a:spLocks noChangeShapeType="1"/>
          </p:cNvSpPr>
          <p:nvPr/>
        </p:nvSpPr>
        <p:spPr bwMode="auto">
          <a:xfrm>
            <a:off x="6156176" y="1775098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4" name="Line 46"/>
          <p:cNvSpPr>
            <a:spLocks noChangeShapeType="1"/>
          </p:cNvSpPr>
          <p:nvPr/>
        </p:nvSpPr>
        <p:spPr bwMode="auto">
          <a:xfrm>
            <a:off x="3491880" y="1775098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5" name="Line 26"/>
          <p:cNvSpPr>
            <a:spLocks noChangeShapeType="1"/>
          </p:cNvSpPr>
          <p:nvPr/>
        </p:nvSpPr>
        <p:spPr bwMode="auto">
          <a:xfrm>
            <a:off x="899592" y="1775098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Line 33"/>
          <p:cNvSpPr>
            <a:spLocks noChangeShapeType="1"/>
          </p:cNvSpPr>
          <p:nvPr/>
        </p:nvSpPr>
        <p:spPr bwMode="auto">
          <a:xfrm>
            <a:off x="2627833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Line 35"/>
          <p:cNvSpPr>
            <a:spLocks noChangeShapeType="1"/>
          </p:cNvSpPr>
          <p:nvPr/>
        </p:nvSpPr>
        <p:spPr bwMode="auto">
          <a:xfrm>
            <a:off x="2843733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Line 70"/>
          <p:cNvSpPr>
            <a:spLocks noChangeShapeType="1"/>
          </p:cNvSpPr>
          <p:nvPr/>
        </p:nvSpPr>
        <p:spPr bwMode="auto">
          <a:xfrm>
            <a:off x="74522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Line 71"/>
          <p:cNvSpPr>
            <a:spLocks noChangeShapeType="1"/>
          </p:cNvSpPr>
          <p:nvPr/>
        </p:nvSpPr>
        <p:spPr bwMode="auto">
          <a:xfrm>
            <a:off x="8099946" y="1774726"/>
            <a:ext cx="0" cy="144463"/>
          </a:xfrm>
          <a:prstGeom prst="line">
            <a:avLst/>
          </a:prstGeom>
          <a:noFill/>
          <a:ln w="25400">
            <a:solidFill>
              <a:srgbClr val="385D8A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Line 52"/>
          <p:cNvSpPr>
            <a:spLocks noChangeShapeType="1"/>
          </p:cNvSpPr>
          <p:nvPr/>
        </p:nvSpPr>
        <p:spPr bwMode="auto">
          <a:xfrm>
            <a:off x="5004321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Line 54"/>
          <p:cNvSpPr>
            <a:spLocks noChangeShapeType="1"/>
          </p:cNvSpPr>
          <p:nvPr/>
        </p:nvSpPr>
        <p:spPr bwMode="auto">
          <a:xfrm>
            <a:off x="5436121" y="1774726"/>
            <a:ext cx="0" cy="144463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1316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6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9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8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1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4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3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6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7" fill="hold">
                      <p:stCondLst>
                        <p:cond delay="indefinite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5" fill="hold">
                      <p:stCondLst>
                        <p:cond delay="indefinite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9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1" fill="hold">
                      <p:stCondLst>
                        <p:cond delay="indefinite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5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4" fill="hold">
                      <p:stCondLst>
                        <p:cond delay="indefinite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9" fill="hold">
                      <p:stCondLst>
                        <p:cond delay="indefinite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1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0" fill="hold">
                      <p:stCondLst>
                        <p:cond delay="indefinite"/>
                      </p:stCondLst>
                      <p:childTnLst>
                        <p:par>
                          <p:cTn id="481" fill="hold">
                            <p:stCondLst>
                              <p:cond delay="0"/>
                            </p:stCondLst>
                            <p:childTnLst>
                              <p:par>
                                <p:cTn id="4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109" grpId="0" animBg="1"/>
      <p:bldP spid="109" grpId="1" animBg="1"/>
      <p:bldP spid="109" grpId="2" animBg="1"/>
      <p:bldP spid="109" grpId="3" animBg="1"/>
      <p:bldP spid="110" grpId="0" animBg="1"/>
      <p:bldP spid="110" grpId="1" animBg="1"/>
      <p:bldP spid="110" grpId="2" animBg="1"/>
      <p:bldP spid="110" grpId="3" animBg="1"/>
      <p:bldP spid="111" grpId="0" animBg="1"/>
      <p:bldP spid="111" grpId="1" animBg="1"/>
      <p:bldP spid="111" grpId="2" animBg="1"/>
      <p:bldP spid="111" grpId="3" animBg="1"/>
      <p:bldP spid="122" grpId="0" animBg="1"/>
      <p:bldP spid="122" grpId="1" animBg="1"/>
      <p:bldP spid="122" grpId="2" animBg="1"/>
      <p:bldP spid="122" grpId="3" animBg="1"/>
      <p:bldP spid="123" grpId="0" animBg="1"/>
      <p:bldP spid="123" grpId="1" animBg="1"/>
      <p:bldP spid="123" grpId="2" animBg="1"/>
      <p:bldP spid="123" grpId="3" animBg="1"/>
      <p:bldP spid="124" grpId="0" animBg="1"/>
      <p:bldP spid="124" grpId="1" animBg="1"/>
      <p:bldP spid="124" grpId="2" animBg="1"/>
      <p:bldP spid="124" grpId="3" animBg="1"/>
      <p:bldP spid="125" grpId="0" animBg="1"/>
      <p:bldP spid="125" grpId="1" animBg="1"/>
      <p:bldP spid="125" grpId="2" animBg="1"/>
      <p:bldP spid="125" grpId="3" animBg="1"/>
      <p:bldP spid="126" grpId="0" animBg="1"/>
      <p:bldP spid="126" grpId="1" animBg="1"/>
      <p:bldP spid="126" grpId="2" animBg="1"/>
      <p:bldP spid="126" grpId="3" animBg="1"/>
      <p:bldP spid="127" grpId="0" animBg="1"/>
      <p:bldP spid="127" grpId="1" animBg="1"/>
      <p:bldP spid="127" grpId="2" animBg="1"/>
      <p:bldP spid="127" grpId="3" animBg="1"/>
      <p:bldP spid="129" grpId="0"/>
      <p:bldP spid="132" grpId="0"/>
      <p:bldP spid="133" grpId="0"/>
      <p:bldP spid="134" grpId="0"/>
      <p:bldP spid="135" grpId="0"/>
      <p:bldP spid="136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  <p:bldP spid="149" grpId="0"/>
      <p:bldP spid="219" grpId="0"/>
      <p:bldP spid="220" grpId="0"/>
      <p:bldP spid="221" grpId="0"/>
      <p:bldP spid="222" grpId="0"/>
      <p:bldP spid="224" grpId="0"/>
      <p:bldP spid="225" grpId="0"/>
      <p:bldP spid="226" grpId="0"/>
      <p:bldP spid="227" grpId="0"/>
      <p:bldP spid="228" grpId="0"/>
      <p:bldP spid="229" grpId="0"/>
      <p:bldP spid="230" grpId="0"/>
      <p:bldP spid="231" grpId="0"/>
      <p:bldP spid="232" grpId="0"/>
      <p:bldP spid="233" grpId="0"/>
      <p:bldP spid="234" grpId="0"/>
      <p:bldP spid="235" grpId="0"/>
      <p:bldP spid="236" grpId="0"/>
      <p:bldP spid="237" grpId="0"/>
      <p:bldP spid="2" grpId="0" animBg="1"/>
      <p:bldP spid="151" grpId="0" animBg="1"/>
      <p:bldP spid="1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670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Порівняй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числа.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0" name="TextBox 6"/>
          <p:cNvSpPr txBox="1">
            <a:spLocks noChangeArrowheads="1"/>
          </p:cNvSpPr>
          <p:nvPr/>
        </p:nvSpPr>
        <p:spPr bwMode="auto">
          <a:xfrm>
            <a:off x="1565926" y="1778610"/>
            <a:ext cx="16610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9 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51" name="Овал 150"/>
          <p:cNvSpPr/>
          <p:nvPr/>
        </p:nvSpPr>
        <p:spPr>
          <a:xfrm>
            <a:off x="2144519" y="1852112"/>
            <a:ext cx="339797" cy="32067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TextBox 20"/>
          <p:cNvSpPr txBox="1">
            <a:spLocks noChangeArrowheads="1"/>
          </p:cNvSpPr>
          <p:nvPr/>
        </p:nvSpPr>
        <p:spPr bwMode="auto">
          <a:xfrm>
            <a:off x="1572276" y="2750160"/>
            <a:ext cx="16610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1   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4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TextBox 23"/>
          <p:cNvSpPr txBox="1">
            <a:spLocks noChangeArrowheads="1"/>
          </p:cNvSpPr>
          <p:nvPr/>
        </p:nvSpPr>
        <p:spPr bwMode="auto">
          <a:xfrm>
            <a:off x="6107763" y="2753335"/>
            <a:ext cx="22384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7    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10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4" name="TextBox 24"/>
          <p:cNvSpPr txBox="1">
            <a:spLocks noChangeArrowheads="1"/>
          </p:cNvSpPr>
          <p:nvPr/>
        </p:nvSpPr>
        <p:spPr bwMode="auto">
          <a:xfrm>
            <a:off x="6107763" y="1799248"/>
            <a:ext cx="22384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1    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10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5" name="TextBox 25"/>
          <p:cNvSpPr txBox="1">
            <a:spLocks noChangeArrowheads="1"/>
          </p:cNvSpPr>
          <p:nvPr/>
        </p:nvSpPr>
        <p:spPr bwMode="auto">
          <a:xfrm>
            <a:off x="1618313" y="3650273"/>
            <a:ext cx="16610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156" name="TextBox 26"/>
          <p:cNvSpPr txBox="1">
            <a:spLocks noChangeArrowheads="1"/>
          </p:cNvSpPr>
          <p:nvPr/>
        </p:nvSpPr>
        <p:spPr bwMode="auto">
          <a:xfrm>
            <a:off x="3780488" y="3531210"/>
            <a:ext cx="16610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6 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157" name="TextBox 27"/>
          <p:cNvSpPr txBox="1">
            <a:spLocks noChangeArrowheads="1"/>
          </p:cNvSpPr>
          <p:nvPr/>
        </p:nvSpPr>
        <p:spPr bwMode="auto">
          <a:xfrm>
            <a:off x="3774137" y="2750160"/>
            <a:ext cx="16632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58" name="TextBox 28"/>
          <p:cNvSpPr txBox="1">
            <a:spLocks noChangeArrowheads="1"/>
          </p:cNvSpPr>
          <p:nvPr/>
        </p:nvSpPr>
        <p:spPr bwMode="auto">
          <a:xfrm>
            <a:off x="3775726" y="1799248"/>
            <a:ext cx="16610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9   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59" name="Овал 158"/>
          <p:cNvSpPr/>
          <p:nvPr/>
        </p:nvSpPr>
        <p:spPr>
          <a:xfrm>
            <a:off x="6573675" y="2782394"/>
            <a:ext cx="339797" cy="319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0" name="Овал 159"/>
          <p:cNvSpPr/>
          <p:nvPr/>
        </p:nvSpPr>
        <p:spPr>
          <a:xfrm>
            <a:off x="6576848" y="1863226"/>
            <a:ext cx="339797" cy="31908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Овал 160"/>
          <p:cNvSpPr/>
          <p:nvPr/>
        </p:nvSpPr>
        <p:spPr>
          <a:xfrm>
            <a:off x="4290832" y="3577738"/>
            <a:ext cx="339797" cy="31908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" name="Овал 161"/>
          <p:cNvSpPr/>
          <p:nvPr/>
        </p:nvSpPr>
        <p:spPr>
          <a:xfrm>
            <a:off x="4289245" y="2758584"/>
            <a:ext cx="337931" cy="319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" name="Овал 162"/>
          <p:cNvSpPr/>
          <p:nvPr/>
        </p:nvSpPr>
        <p:spPr>
          <a:xfrm>
            <a:off x="4287659" y="1829891"/>
            <a:ext cx="339797" cy="31908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Овал 163"/>
          <p:cNvSpPr/>
          <p:nvPr/>
        </p:nvSpPr>
        <p:spPr>
          <a:xfrm>
            <a:off x="2146105" y="2791920"/>
            <a:ext cx="337931" cy="32067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5" name="Овал 164"/>
          <p:cNvSpPr/>
          <p:nvPr/>
        </p:nvSpPr>
        <p:spPr>
          <a:xfrm>
            <a:off x="2146105" y="3720614"/>
            <a:ext cx="337931" cy="319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TextBox 165"/>
          <p:cNvSpPr txBox="1">
            <a:spLocks noChangeArrowheads="1"/>
          </p:cNvSpPr>
          <p:nvPr/>
        </p:nvSpPr>
        <p:spPr bwMode="auto">
          <a:xfrm>
            <a:off x="2112505" y="1666268"/>
            <a:ext cx="2109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TextBox 166"/>
          <p:cNvSpPr txBox="1">
            <a:spLocks noChangeArrowheads="1"/>
          </p:cNvSpPr>
          <p:nvPr/>
        </p:nvSpPr>
        <p:spPr bwMode="auto">
          <a:xfrm>
            <a:off x="4252732" y="1655988"/>
            <a:ext cx="40964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8" name="TextBox 167"/>
          <p:cNvSpPr txBox="1">
            <a:spLocks noChangeArrowheads="1"/>
          </p:cNvSpPr>
          <p:nvPr/>
        </p:nvSpPr>
        <p:spPr bwMode="auto">
          <a:xfrm>
            <a:off x="4254321" y="2584696"/>
            <a:ext cx="37285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9" name="TextBox 168"/>
          <p:cNvSpPr txBox="1">
            <a:spLocks noChangeArrowheads="1"/>
          </p:cNvSpPr>
          <p:nvPr/>
        </p:nvSpPr>
        <p:spPr bwMode="auto">
          <a:xfrm>
            <a:off x="2074226" y="2636348"/>
            <a:ext cx="3242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0" name="TextBox 169"/>
          <p:cNvSpPr txBox="1">
            <a:spLocks noChangeArrowheads="1"/>
          </p:cNvSpPr>
          <p:nvPr/>
        </p:nvSpPr>
        <p:spPr bwMode="auto">
          <a:xfrm>
            <a:off x="2074226" y="3556854"/>
            <a:ext cx="3222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1" name="TextBox 170"/>
          <p:cNvSpPr txBox="1">
            <a:spLocks noChangeArrowheads="1"/>
          </p:cNvSpPr>
          <p:nvPr/>
        </p:nvSpPr>
        <p:spPr bwMode="auto">
          <a:xfrm>
            <a:off x="4231086" y="3411424"/>
            <a:ext cx="31767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2" name="TextBox 171"/>
          <p:cNvSpPr txBox="1">
            <a:spLocks noChangeArrowheads="1"/>
          </p:cNvSpPr>
          <p:nvPr/>
        </p:nvSpPr>
        <p:spPr bwMode="auto">
          <a:xfrm>
            <a:off x="6514275" y="2082350"/>
            <a:ext cx="4080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TextBox 172"/>
          <p:cNvSpPr txBox="1">
            <a:spLocks noChangeArrowheads="1"/>
          </p:cNvSpPr>
          <p:nvPr/>
        </p:nvSpPr>
        <p:spPr bwMode="auto">
          <a:xfrm>
            <a:off x="6505130" y="1690272"/>
            <a:ext cx="3808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uk-U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7869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/>
      <p:bldP spid="167" grpId="0"/>
      <p:bldP spid="168" grpId="0"/>
      <p:bldP spid="169" grpId="0"/>
      <p:bldP spid="170" grpId="0"/>
      <p:bldP spid="171" grpId="0"/>
      <p:bldP spid="172" grpId="0"/>
      <p:bldP spid="1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Рисунок 8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1647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Порівняй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числа за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складом,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користуючись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схемою.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3" name="Text Box 129"/>
          <p:cNvSpPr txBox="1">
            <a:spLocks noChangeArrowheads="1"/>
          </p:cNvSpPr>
          <p:nvPr/>
        </p:nvSpPr>
        <p:spPr bwMode="auto">
          <a:xfrm>
            <a:off x="3996258" y="3831129"/>
            <a:ext cx="1008063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18"/>
          <p:cNvSpPr txBox="1">
            <a:spLocks noChangeArrowheads="1"/>
          </p:cNvSpPr>
          <p:nvPr/>
        </p:nvSpPr>
        <p:spPr bwMode="auto">
          <a:xfrm>
            <a:off x="1187450" y="1163092"/>
            <a:ext cx="3651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19"/>
          <p:cNvSpPr txBox="1">
            <a:spLocks noChangeArrowheads="1"/>
          </p:cNvSpPr>
          <p:nvPr/>
        </p:nvSpPr>
        <p:spPr bwMode="auto">
          <a:xfrm>
            <a:off x="3778572" y="3197021"/>
            <a:ext cx="4333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36" name="TextBox 20"/>
          <p:cNvSpPr txBox="1">
            <a:spLocks noChangeArrowheads="1"/>
          </p:cNvSpPr>
          <p:nvPr/>
        </p:nvSpPr>
        <p:spPr bwMode="auto">
          <a:xfrm>
            <a:off x="1182688" y="3197021"/>
            <a:ext cx="3651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21"/>
          <p:cNvSpPr txBox="1">
            <a:spLocks noChangeArrowheads="1"/>
          </p:cNvSpPr>
          <p:nvPr/>
        </p:nvSpPr>
        <p:spPr bwMode="auto">
          <a:xfrm>
            <a:off x="6423025" y="1163092"/>
            <a:ext cx="4540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38" name="TextBox 22"/>
          <p:cNvSpPr txBox="1">
            <a:spLocks noChangeArrowheads="1"/>
          </p:cNvSpPr>
          <p:nvPr/>
        </p:nvSpPr>
        <p:spPr bwMode="auto">
          <a:xfrm>
            <a:off x="3857625" y="1144042"/>
            <a:ext cx="4270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40" name="Овал 39"/>
          <p:cNvSpPr/>
          <p:nvPr/>
        </p:nvSpPr>
        <p:spPr>
          <a:xfrm>
            <a:off x="1639869" y="1194833"/>
            <a:ext cx="288925" cy="319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4300538" y="1134505"/>
            <a:ext cx="287337" cy="31908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6894513" y="1156731"/>
            <a:ext cx="287337" cy="31908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1602562" y="3242728"/>
            <a:ext cx="288925" cy="31908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4214810" y="3227193"/>
            <a:ext cx="288925" cy="31908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5" name="Прямая со стрелкой 44"/>
          <p:cNvCxnSpPr>
            <a:stCxn id="34" idx="2"/>
          </p:cNvCxnSpPr>
          <p:nvPr/>
        </p:nvCxnSpPr>
        <p:spPr>
          <a:xfrm flipH="1">
            <a:off x="1365250" y="1532424"/>
            <a:ext cx="4763" cy="5048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H="1">
            <a:off x="1403648" y="1563638"/>
            <a:ext cx="812503" cy="4658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11"/>
          <p:cNvSpPr txBox="1">
            <a:spLocks noChangeArrowheads="1"/>
          </p:cNvSpPr>
          <p:nvPr/>
        </p:nvSpPr>
        <p:spPr bwMode="auto">
          <a:xfrm>
            <a:off x="1382614" y="2139702"/>
            <a:ext cx="1173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dirty="0">
                <a:latin typeface="Arial" pitchFamily="34" charset="0"/>
                <a:cs typeface="Arial" pitchFamily="34" charset="0"/>
              </a:rPr>
              <a:t>б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i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льше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4</a:t>
            </a: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1602562" y="1064658"/>
            <a:ext cx="3635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&gt;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1512885" y="3106355"/>
            <a:ext cx="382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&lt;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4129084" y="3078276"/>
            <a:ext cx="460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&lt;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1" name="Прямая со стрелкой 50"/>
          <p:cNvCxnSpPr/>
          <p:nvPr/>
        </p:nvCxnSpPr>
        <p:spPr>
          <a:xfrm>
            <a:off x="1373188" y="3625652"/>
            <a:ext cx="0" cy="4523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H="1">
            <a:off x="1403648" y="3546280"/>
            <a:ext cx="720427" cy="5316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29"/>
          <p:cNvSpPr txBox="1">
            <a:spLocks noChangeArrowheads="1"/>
          </p:cNvSpPr>
          <p:nvPr/>
        </p:nvSpPr>
        <p:spPr bwMode="auto">
          <a:xfrm>
            <a:off x="971550" y="4132059"/>
            <a:ext cx="1200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ru-RU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без 1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54" name="TextBox 44"/>
          <p:cNvSpPr txBox="1">
            <a:spLocks noChangeArrowheads="1"/>
          </p:cNvSpPr>
          <p:nvPr/>
        </p:nvSpPr>
        <p:spPr bwMode="auto">
          <a:xfrm>
            <a:off x="6444208" y="3183329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</a:p>
        </p:txBody>
      </p:sp>
      <p:cxnSp>
        <p:nvCxnSpPr>
          <p:cNvPr id="55" name="Прямая со стрелкой 54"/>
          <p:cNvCxnSpPr/>
          <p:nvPr/>
        </p:nvCxnSpPr>
        <p:spPr>
          <a:xfrm flipH="1">
            <a:off x="3990975" y="1524658"/>
            <a:ext cx="3970" cy="5126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7176"/>
          <p:cNvCxnSpPr/>
          <p:nvPr/>
        </p:nvCxnSpPr>
        <p:spPr>
          <a:xfrm flipH="1">
            <a:off x="4067175" y="1475818"/>
            <a:ext cx="790575" cy="5614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3923928" y="3566353"/>
            <a:ext cx="0" cy="449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endCxn id="223" idx="1"/>
          </p:cNvCxnSpPr>
          <p:nvPr/>
        </p:nvCxnSpPr>
        <p:spPr>
          <a:xfrm flipH="1">
            <a:off x="3996258" y="3528420"/>
            <a:ext cx="720130" cy="4873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6598865" y="3528420"/>
            <a:ext cx="10641" cy="5253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H="1">
            <a:off x="6731421" y="3541230"/>
            <a:ext cx="720477" cy="5124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37" idx="2"/>
          </p:cNvCxnSpPr>
          <p:nvPr/>
        </p:nvCxnSpPr>
        <p:spPr>
          <a:xfrm>
            <a:off x="6650038" y="1532424"/>
            <a:ext cx="9525" cy="4768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H="1">
            <a:off x="6731421" y="1513374"/>
            <a:ext cx="648867" cy="5161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7191"/>
          <p:cNvSpPr txBox="1">
            <a:spLocks noChangeArrowheads="1"/>
          </p:cNvSpPr>
          <p:nvPr/>
        </p:nvSpPr>
        <p:spPr bwMode="auto">
          <a:xfrm>
            <a:off x="3460105" y="2139702"/>
            <a:ext cx="1112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18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sz="1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7192"/>
          <p:cNvSpPr txBox="1">
            <a:spLocks noChangeArrowheads="1"/>
          </p:cNvSpPr>
          <p:nvPr/>
        </p:nvSpPr>
        <p:spPr bwMode="auto">
          <a:xfrm>
            <a:off x="3708400" y="4113009"/>
            <a:ext cx="1379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1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без 2</a:t>
            </a:r>
            <a:endParaRPr lang="ru-RU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6904037" y="3222143"/>
            <a:ext cx="287337" cy="31908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6813549" y="3075806"/>
            <a:ext cx="317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&lt;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6859588" y="1013855"/>
            <a:ext cx="376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&gt;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4254499" y="994304"/>
            <a:ext cx="3794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&gt;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7193"/>
          <p:cNvSpPr txBox="1">
            <a:spLocks noChangeArrowheads="1"/>
          </p:cNvSpPr>
          <p:nvPr/>
        </p:nvSpPr>
        <p:spPr bwMode="auto">
          <a:xfrm>
            <a:off x="6228184" y="2139404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ru-RU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ru-RU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3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0" name="TextBox 7194"/>
          <p:cNvSpPr txBox="1">
            <a:spLocks noChangeArrowheads="1"/>
          </p:cNvSpPr>
          <p:nvPr/>
        </p:nvSpPr>
        <p:spPr bwMode="auto">
          <a:xfrm>
            <a:off x="6372200" y="4112761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без 1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 Box 56"/>
          <p:cNvSpPr txBox="1">
            <a:spLocks noChangeArrowheads="1"/>
          </p:cNvSpPr>
          <p:nvPr/>
        </p:nvSpPr>
        <p:spPr bwMode="auto">
          <a:xfrm>
            <a:off x="2124075" y="1163092"/>
            <a:ext cx="431800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Arial" pitchFamily="34" charset="0"/>
                <a:cs typeface="Arial" pitchFamily="34" charset="0"/>
              </a:rPr>
              <a:t>4</a:t>
            </a:r>
            <a:endParaRPr lang="ru-RU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 Box 57"/>
          <p:cNvSpPr txBox="1">
            <a:spLocks noChangeArrowheads="1"/>
          </p:cNvSpPr>
          <p:nvPr/>
        </p:nvSpPr>
        <p:spPr bwMode="auto">
          <a:xfrm>
            <a:off x="827088" y="2139702"/>
            <a:ext cx="1152525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ru-RU" sz="1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 Box 58"/>
          <p:cNvSpPr txBox="1">
            <a:spLocks noChangeArrowheads="1"/>
          </p:cNvSpPr>
          <p:nvPr/>
        </p:nvSpPr>
        <p:spPr bwMode="auto">
          <a:xfrm>
            <a:off x="4068688" y="2144465"/>
            <a:ext cx="1295400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б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i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льше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5</a:t>
            </a:r>
          </a:p>
        </p:txBody>
      </p:sp>
      <p:sp>
        <p:nvSpPr>
          <p:cNvPr id="74" name="Text Box 59"/>
          <p:cNvSpPr txBox="1">
            <a:spLocks noChangeArrowheads="1"/>
          </p:cNvSpPr>
          <p:nvPr/>
        </p:nvSpPr>
        <p:spPr bwMode="auto">
          <a:xfrm>
            <a:off x="4773391" y="1144042"/>
            <a:ext cx="576262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75" name="Text Box 60"/>
          <p:cNvSpPr txBox="1">
            <a:spLocks noChangeArrowheads="1"/>
          </p:cNvSpPr>
          <p:nvPr/>
        </p:nvSpPr>
        <p:spPr bwMode="auto">
          <a:xfrm>
            <a:off x="6803404" y="2152104"/>
            <a:ext cx="1296988" cy="78483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dirty="0">
                <a:latin typeface="Arial" pitchFamily="34" charset="0"/>
                <a:cs typeface="Arial" pitchFamily="34" charset="0"/>
              </a:rPr>
              <a:t>б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i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льше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6</a:t>
            </a:r>
          </a:p>
          <a:p>
            <a:pPr>
              <a:spcBef>
                <a:spcPct val="50000"/>
              </a:spcBef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 Box 61"/>
          <p:cNvSpPr txBox="1">
            <a:spLocks noChangeArrowheads="1"/>
          </p:cNvSpPr>
          <p:nvPr/>
        </p:nvSpPr>
        <p:spPr bwMode="auto">
          <a:xfrm>
            <a:off x="1786197" y="4132059"/>
            <a:ext cx="1727200" cy="77946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менше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6</a:t>
            </a:r>
          </a:p>
          <a:p>
            <a:pPr>
              <a:spcBef>
                <a:spcPct val="50000"/>
              </a:spcBef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 Box 62"/>
          <p:cNvSpPr txBox="1">
            <a:spLocks noChangeArrowheads="1"/>
          </p:cNvSpPr>
          <p:nvPr/>
        </p:nvSpPr>
        <p:spPr bwMode="auto">
          <a:xfrm>
            <a:off x="4571157" y="4113009"/>
            <a:ext cx="1296987" cy="77946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менше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9</a:t>
            </a:r>
          </a:p>
          <a:p>
            <a:pPr>
              <a:spcBef>
                <a:spcPct val="50000"/>
              </a:spcBef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 Box 63"/>
          <p:cNvSpPr txBox="1">
            <a:spLocks noChangeArrowheads="1"/>
          </p:cNvSpPr>
          <p:nvPr/>
        </p:nvSpPr>
        <p:spPr bwMode="auto">
          <a:xfrm>
            <a:off x="7236469" y="4092329"/>
            <a:ext cx="1223963" cy="36671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менше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79" name="Text Box 64"/>
          <p:cNvSpPr txBox="1">
            <a:spLocks noChangeArrowheads="1"/>
          </p:cNvSpPr>
          <p:nvPr/>
        </p:nvSpPr>
        <p:spPr bwMode="auto">
          <a:xfrm>
            <a:off x="7380288" y="1144042"/>
            <a:ext cx="576263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Arial" pitchFamily="34" charset="0"/>
                <a:cs typeface="Arial" pitchFamily="34" charset="0"/>
              </a:rPr>
              <a:t>6</a:t>
            </a:r>
            <a:endParaRPr lang="ru-RU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 Box 65"/>
          <p:cNvSpPr txBox="1">
            <a:spLocks noChangeArrowheads="1"/>
          </p:cNvSpPr>
          <p:nvPr/>
        </p:nvSpPr>
        <p:spPr bwMode="auto">
          <a:xfrm>
            <a:off x="2051050" y="3197021"/>
            <a:ext cx="576263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Arial" pitchFamily="34" charset="0"/>
                <a:cs typeface="Arial" pitchFamily="34" charset="0"/>
              </a:rPr>
              <a:t>6</a:t>
            </a:r>
            <a:endParaRPr lang="ru-RU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 Box 66"/>
          <p:cNvSpPr txBox="1">
            <a:spLocks noChangeArrowheads="1"/>
          </p:cNvSpPr>
          <p:nvPr/>
        </p:nvSpPr>
        <p:spPr bwMode="auto">
          <a:xfrm>
            <a:off x="4644008" y="3183329"/>
            <a:ext cx="576262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latin typeface="Arial" pitchFamily="34" charset="0"/>
                <a:cs typeface="Arial" pitchFamily="34" charset="0"/>
              </a:rPr>
              <a:t>9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 Box 67"/>
          <p:cNvSpPr txBox="1">
            <a:spLocks noChangeArrowheads="1"/>
          </p:cNvSpPr>
          <p:nvPr/>
        </p:nvSpPr>
        <p:spPr bwMode="auto">
          <a:xfrm>
            <a:off x="7380113" y="3183329"/>
            <a:ext cx="576263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latin typeface="Arial" pitchFamily="34" charset="0"/>
                <a:cs typeface="Arial" pitchFamily="34" charset="0"/>
              </a:rPr>
              <a:t>9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9389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0EF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7" grpId="0"/>
      <p:bldP spid="49" grpId="0"/>
      <p:bldP spid="50" grpId="0"/>
      <p:bldP spid="53" grpId="0"/>
      <p:bldP spid="54" grpId="0"/>
      <p:bldP spid="63" grpId="0"/>
      <p:bldP spid="64" grpId="0"/>
      <p:bldP spid="66" grpId="0"/>
      <p:bldP spid="67" grpId="0"/>
      <p:bldP spid="69" grpId="0"/>
      <p:bldP spid="70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306</Words>
  <Application>Microsoft Office PowerPoint</Application>
  <PresentationFormat>Экран (16:9)</PresentationFormat>
  <Paragraphs>177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78</cp:revision>
  <dcterms:created xsi:type="dcterms:W3CDTF">2017-08-14T11:51:21Z</dcterms:created>
  <dcterms:modified xsi:type="dcterms:W3CDTF">2018-08-17T17:56:49Z</dcterms:modified>
</cp:coreProperties>
</file>