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73" r:id="rId3"/>
    <p:sldId id="275" r:id="rId4"/>
    <p:sldId id="277" r:id="rId5"/>
    <p:sldId id="279" r:id="rId6"/>
    <p:sldId id="282" r:id="rId7"/>
    <p:sldId id="284" r:id="rId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95" userDrawn="1">
          <p15:clr>
            <a:srgbClr val="A4A3A4"/>
          </p15:clr>
        </p15:guide>
        <p15:guide id="2" pos="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3B1"/>
    <a:srgbClr val="FDDAEF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294" y="-702"/>
      </p:cViewPr>
      <p:guideLst>
        <p:guide orient="horz" pos="395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55526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uk-UA" sz="4000" dirty="0">
                <a:latin typeface="Arial" pitchFamily="34" charset="0"/>
                <a:cs typeface="Arial" pitchFamily="34" charset="0"/>
              </a:rPr>
              <a:t>Досліджуємо склад числа 8</a:t>
            </a:r>
            <a:endParaRPr lang="ru-RU" sz="4000" spc="-5" dirty="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000628" y="1421190"/>
            <a:ext cx="1571636" cy="32147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43174" y="1421190"/>
            <a:ext cx="1571636" cy="32147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421190"/>
            <a:ext cx="1571636" cy="32147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9178" y="-13216"/>
            <a:ext cx="8229600" cy="6389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Домалюй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ст</a:t>
            </a:r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ільки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олівців, щоб їх стало по 8.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977737">
            <a:off x="1025591" y="1124897"/>
            <a:ext cx="311755" cy="119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977737">
            <a:off x="1025591" y="1410649"/>
            <a:ext cx="311755" cy="119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977737">
            <a:off x="1025591" y="1696401"/>
            <a:ext cx="311755" cy="119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977737">
            <a:off x="1025591" y="1982153"/>
            <a:ext cx="311755" cy="119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977737">
            <a:off x="1025591" y="2312667"/>
            <a:ext cx="311755" cy="119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977737">
            <a:off x="1025591" y="2598419"/>
            <a:ext cx="311755" cy="119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977737">
            <a:off x="1025591" y="3384237"/>
            <a:ext cx="311755" cy="119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977737">
            <a:off x="1025591" y="3669989"/>
            <a:ext cx="311755" cy="119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982693">
            <a:off x="3277400" y="1083736"/>
            <a:ext cx="296790" cy="126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982693">
            <a:off x="3277400" y="1421686"/>
            <a:ext cx="296790" cy="126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982693">
            <a:off x="3277400" y="1726678"/>
            <a:ext cx="296790" cy="126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982693">
            <a:off x="3277400" y="2064628"/>
            <a:ext cx="296790" cy="126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982693">
            <a:off x="3283794" y="2655372"/>
            <a:ext cx="296790" cy="126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982693">
            <a:off x="3283794" y="2993322"/>
            <a:ext cx="296790" cy="126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982693">
            <a:off x="3283794" y="3298314"/>
            <a:ext cx="296790" cy="126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982693">
            <a:off x="3283794" y="3636264"/>
            <a:ext cx="296790" cy="126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4818829">
            <a:off x="5674202" y="1018490"/>
            <a:ext cx="323024" cy="1347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4818829">
            <a:off x="5684180" y="1379757"/>
            <a:ext cx="323024" cy="1347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4818829">
            <a:off x="5664225" y="1707260"/>
            <a:ext cx="323024" cy="1347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4818829">
            <a:off x="5674202" y="2068527"/>
            <a:ext cx="323024" cy="1347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4818829">
            <a:off x="5664225" y="2396030"/>
            <a:ext cx="323024" cy="1347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4818829">
            <a:off x="5674202" y="2757298"/>
            <a:ext cx="323024" cy="1347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4818829">
            <a:off x="5673254" y="3091759"/>
            <a:ext cx="323024" cy="1347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4818829">
            <a:off x="5673253" y="3663264"/>
            <a:ext cx="323024" cy="1347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7" name="Прямоугольник 36"/>
          <p:cNvSpPr/>
          <p:nvPr/>
        </p:nvSpPr>
        <p:spPr>
          <a:xfrm>
            <a:off x="7072330" y="1421190"/>
            <a:ext cx="1571636" cy="32147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209523">
            <a:off x="7618235" y="1060549"/>
            <a:ext cx="320676" cy="125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209523">
            <a:off x="7618235" y="1456750"/>
            <a:ext cx="320676" cy="125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209523">
            <a:off x="7618235" y="1774930"/>
            <a:ext cx="320676" cy="125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209523">
            <a:off x="7618235" y="2099692"/>
            <a:ext cx="320676" cy="125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209523">
            <a:off x="7618235" y="2456882"/>
            <a:ext cx="320676" cy="125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209523">
            <a:off x="7618235" y="3060814"/>
            <a:ext cx="320676" cy="125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209523">
            <a:off x="7618235" y="3385576"/>
            <a:ext cx="320676" cy="125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209523">
            <a:off x="7618235" y="3742766"/>
            <a:ext cx="320676" cy="125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6" name="Прямоугольник 45"/>
          <p:cNvSpPr/>
          <p:nvPr/>
        </p:nvSpPr>
        <p:spPr>
          <a:xfrm>
            <a:off x="1071538" y="2283718"/>
            <a:ext cx="324346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071538" y="3939902"/>
            <a:ext cx="324346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3311550" y="2067694"/>
            <a:ext cx="324346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3311550" y="3651870"/>
            <a:ext cx="324346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5724128" y="2574100"/>
            <a:ext cx="324346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7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5724128" y="4133554"/>
            <a:ext cx="324346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7668344" y="2278446"/>
            <a:ext cx="324346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7668344" y="3847802"/>
            <a:ext cx="324346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656500" y="4671143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 = 8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2852243" y="4671143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4 = 8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5206500" y="4671143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 = 8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7278202" y="4666312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3 = 8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5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"/>
                            </p:stCondLst>
                            <p:childTnLst>
                              <p:par>
                                <p:cTn id="8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"/>
                            </p:stCondLst>
                            <p:childTnLst>
                              <p:par>
                                <p:cTn id="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50"/>
                            </p:stCondLst>
                            <p:childTnLst>
                              <p:par>
                                <p:cTn id="1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750"/>
                            </p:stCondLst>
                            <p:childTnLst>
                              <p:par>
                                <p:cTn id="1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250"/>
                            </p:stCondLst>
                            <p:childTnLst>
                              <p:par>
                                <p:cTn id="19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7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500"/>
                            </p:stCondLst>
                            <p:childTnLst>
                              <p:par>
                                <p:cTn id="19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7" y="1347614"/>
            <a:ext cx="5971657" cy="331473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7446" y="1131590"/>
            <a:ext cx="1164377" cy="3748104"/>
          </a:xfrm>
          <a:prstGeom prst="rect">
            <a:avLst/>
          </a:prstGeom>
        </p:spPr>
      </p:pic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" name="Заголовок 96"/>
          <p:cNvSpPr txBox="1">
            <a:spLocks/>
          </p:cNvSpPr>
          <p:nvPr/>
        </p:nvSpPr>
        <p:spPr>
          <a:xfrm>
            <a:off x="0" y="-20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Зафарбуй кружки так, щоб показати склад числа 8.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Заповни таблицю.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3" name="Овал 242"/>
          <p:cNvSpPr/>
          <p:nvPr/>
        </p:nvSpPr>
        <p:spPr>
          <a:xfrm>
            <a:off x="390148" y="268485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4" name="Овал 243"/>
          <p:cNvSpPr/>
          <p:nvPr/>
        </p:nvSpPr>
        <p:spPr>
          <a:xfrm>
            <a:off x="755577" y="268485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5" name="Овал 244"/>
          <p:cNvSpPr/>
          <p:nvPr/>
        </p:nvSpPr>
        <p:spPr>
          <a:xfrm>
            <a:off x="1121006" y="269220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6" name="Овал 245"/>
          <p:cNvSpPr/>
          <p:nvPr/>
        </p:nvSpPr>
        <p:spPr>
          <a:xfrm>
            <a:off x="1481292" y="269220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7" name="Овал 246"/>
          <p:cNvSpPr/>
          <p:nvPr/>
        </p:nvSpPr>
        <p:spPr>
          <a:xfrm>
            <a:off x="2202569" y="268512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8" name="Овал 247"/>
          <p:cNvSpPr/>
          <p:nvPr/>
        </p:nvSpPr>
        <p:spPr>
          <a:xfrm>
            <a:off x="1841244" y="268585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9" name="Овал 248"/>
          <p:cNvSpPr/>
          <p:nvPr/>
        </p:nvSpPr>
        <p:spPr>
          <a:xfrm>
            <a:off x="395154" y="30844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0" name="Овал 249"/>
          <p:cNvSpPr/>
          <p:nvPr/>
        </p:nvSpPr>
        <p:spPr>
          <a:xfrm>
            <a:off x="755011" y="309624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1" name="Овал 250"/>
          <p:cNvSpPr/>
          <p:nvPr/>
        </p:nvSpPr>
        <p:spPr>
          <a:xfrm>
            <a:off x="1121006" y="308990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2" name="Овал 251"/>
          <p:cNvSpPr/>
          <p:nvPr/>
        </p:nvSpPr>
        <p:spPr>
          <a:xfrm>
            <a:off x="1478116" y="30844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3" name="Овал 252"/>
          <p:cNvSpPr/>
          <p:nvPr/>
        </p:nvSpPr>
        <p:spPr>
          <a:xfrm>
            <a:off x="2201221" y="308923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4" name="Овал 253"/>
          <p:cNvSpPr/>
          <p:nvPr/>
        </p:nvSpPr>
        <p:spPr>
          <a:xfrm>
            <a:off x="1835604" y="309052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5" name="Овал 254"/>
          <p:cNvSpPr/>
          <p:nvPr/>
        </p:nvSpPr>
        <p:spPr>
          <a:xfrm>
            <a:off x="396865" y="348814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6" name="Овал 255"/>
          <p:cNvSpPr/>
          <p:nvPr/>
        </p:nvSpPr>
        <p:spPr>
          <a:xfrm>
            <a:off x="760227" y="34920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7" name="Овал 256"/>
          <p:cNvSpPr/>
          <p:nvPr/>
        </p:nvSpPr>
        <p:spPr>
          <a:xfrm>
            <a:off x="1119032" y="34920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8" name="Овал 257"/>
          <p:cNvSpPr/>
          <p:nvPr/>
        </p:nvSpPr>
        <p:spPr>
          <a:xfrm>
            <a:off x="1475845" y="34920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9" name="Овал 258"/>
          <p:cNvSpPr/>
          <p:nvPr/>
        </p:nvSpPr>
        <p:spPr>
          <a:xfrm>
            <a:off x="2202569" y="348702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0" name="Овал 259"/>
          <p:cNvSpPr/>
          <p:nvPr/>
        </p:nvSpPr>
        <p:spPr>
          <a:xfrm>
            <a:off x="1843502" y="34920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1" name="Овал 260"/>
          <p:cNvSpPr/>
          <p:nvPr/>
        </p:nvSpPr>
        <p:spPr>
          <a:xfrm>
            <a:off x="390148" y="38853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2" name="Овал 261"/>
          <p:cNvSpPr/>
          <p:nvPr/>
        </p:nvSpPr>
        <p:spPr>
          <a:xfrm>
            <a:off x="761126" y="387593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3" name="Овал 262"/>
          <p:cNvSpPr/>
          <p:nvPr/>
        </p:nvSpPr>
        <p:spPr>
          <a:xfrm>
            <a:off x="1119837" y="388338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4" name="Овал 263"/>
          <p:cNvSpPr/>
          <p:nvPr/>
        </p:nvSpPr>
        <p:spPr>
          <a:xfrm>
            <a:off x="1484029" y="38853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5" name="Овал 264"/>
          <p:cNvSpPr/>
          <p:nvPr/>
        </p:nvSpPr>
        <p:spPr>
          <a:xfrm>
            <a:off x="2202569" y="38853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6" name="Овал 265"/>
          <p:cNvSpPr/>
          <p:nvPr/>
        </p:nvSpPr>
        <p:spPr>
          <a:xfrm>
            <a:off x="1843502" y="389180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7" name="Овал 266"/>
          <p:cNvSpPr/>
          <p:nvPr/>
        </p:nvSpPr>
        <p:spPr>
          <a:xfrm>
            <a:off x="396989" y="428909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8" name="Овал 267"/>
          <p:cNvSpPr/>
          <p:nvPr/>
        </p:nvSpPr>
        <p:spPr>
          <a:xfrm>
            <a:off x="758505" y="428732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9" name="Овал 268"/>
          <p:cNvSpPr/>
          <p:nvPr/>
        </p:nvSpPr>
        <p:spPr>
          <a:xfrm>
            <a:off x="1115521" y="428192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0" name="Овал 269"/>
          <p:cNvSpPr/>
          <p:nvPr/>
        </p:nvSpPr>
        <p:spPr>
          <a:xfrm>
            <a:off x="1481186" y="428192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1" name="Овал 270"/>
          <p:cNvSpPr/>
          <p:nvPr/>
        </p:nvSpPr>
        <p:spPr>
          <a:xfrm>
            <a:off x="2202569" y="429093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2" name="Овал 271"/>
          <p:cNvSpPr/>
          <p:nvPr/>
        </p:nvSpPr>
        <p:spPr>
          <a:xfrm>
            <a:off x="1841447" y="428192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3" name="Овал 272"/>
          <p:cNvSpPr/>
          <p:nvPr/>
        </p:nvSpPr>
        <p:spPr>
          <a:xfrm>
            <a:off x="395536" y="1481552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4" name="Овал 273"/>
          <p:cNvSpPr/>
          <p:nvPr/>
        </p:nvSpPr>
        <p:spPr>
          <a:xfrm>
            <a:off x="758290" y="148220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5" name="Овал 274"/>
          <p:cNvSpPr/>
          <p:nvPr/>
        </p:nvSpPr>
        <p:spPr>
          <a:xfrm>
            <a:off x="1118331" y="149223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6" name="Овал 275"/>
          <p:cNvSpPr/>
          <p:nvPr/>
        </p:nvSpPr>
        <p:spPr>
          <a:xfrm>
            <a:off x="1475845" y="149173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7" name="Овал 276"/>
          <p:cNvSpPr/>
          <p:nvPr/>
        </p:nvSpPr>
        <p:spPr>
          <a:xfrm>
            <a:off x="2201167" y="149173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8" name="Овал 277"/>
          <p:cNvSpPr/>
          <p:nvPr/>
        </p:nvSpPr>
        <p:spPr>
          <a:xfrm>
            <a:off x="1841789" y="149173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9" name="Овал 278"/>
          <p:cNvSpPr/>
          <p:nvPr/>
        </p:nvSpPr>
        <p:spPr>
          <a:xfrm>
            <a:off x="395536" y="189417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0" name="Овал 279"/>
          <p:cNvSpPr/>
          <p:nvPr/>
        </p:nvSpPr>
        <p:spPr>
          <a:xfrm>
            <a:off x="755577" y="189417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1" name="Овал 280"/>
          <p:cNvSpPr/>
          <p:nvPr/>
        </p:nvSpPr>
        <p:spPr>
          <a:xfrm>
            <a:off x="1113150" y="18927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2" name="Овал 281"/>
          <p:cNvSpPr/>
          <p:nvPr/>
        </p:nvSpPr>
        <p:spPr>
          <a:xfrm>
            <a:off x="1478116" y="18927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3" name="Овал 282"/>
          <p:cNvSpPr/>
          <p:nvPr/>
        </p:nvSpPr>
        <p:spPr>
          <a:xfrm>
            <a:off x="2201167" y="189097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4" name="Овал 283"/>
          <p:cNvSpPr/>
          <p:nvPr/>
        </p:nvSpPr>
        <p:spPr>
          <a:xfrm>
            <a:off x="1838080" y="18927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5" name="Овал 284"/>
          <p:cNvSpPr/>
          <p:nvPr/>
        </p:nvSpPr>
        <p:spPr>
          <a:xfrm>
            <a:off x="390148" y="229061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6" name="Овал 285"/>
          <p:cNvSpPr/>
          <p:nvPr/>
        </p:nvSpPr>
        <p:spPr>
          <a:xfrm>
            <a:off x="758290" y="229473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7" name="Овал 286"/>
          <p:cNvSpPr/>
          <p:nvPr/>
        </p:nvSpPr>
        <p:spPr>
          <a:xfrm>
            <a:off x="1113150" y="229752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8" name="Овал 287"/>
          <p:cNvSpPr/>
          <p:nvPr/>
        </p:nvSpPr>
        <p:spPr>
          <a:xfrm>
            <a:off x="1481292" y="229752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9" name="Овал 288"/>
          <p:cNvSpPr/>
          <p:nvPr/>
        </p:nvSpPr>
        <p:spPr>
          <a:xfrm>
            <a:off x="2195653" y="229783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0" name="Овал 289"/>
          <p:cNvSpPr/>
          <p:nvPr/>
        </p:nvSpPr>
        <p:spPr>
          <a:xfrm>
            <a:off x="1835604" y="228611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2" name="Овал 291"/>
          <p:cNvSpPr/>
          <p:nvPr/>
        </p:nvSpPr>
        <p:spPr>
          <a:xfrm>
            <a:off x="2559688" y="268485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3" name="Овал 292"/>
          <p:cNvSpPr/>
          <p:nvPr/>
        </p:nvSpPr>
        <p:spPr>
          <a:xfrm>
            <a:off x="2925117" y="269092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4" name="Овал 293"/>
          <p:cNvSpPr/>
          <p:nvPr/>
        </p:nvSpPr>
        <p:spPr>
          <a:xfrm>
            <a:off x="2561120" y="308923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5" name="Овал 294"/>
          <p:cNvSpPr/>
          <p:nvPr/>
        </p:nvSpPr>
        <p:spPr>
          <a:xfrm>
            <a:off x="2923091" y="309863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6" name="Овал 295"/>
          <p:cNvSpPr/>
          <p:nvPr/>
        </p:nvSpPr>
        <p:spPr>
          <a:xfrm>
            <a:off x="2565518" y="349541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7" name="Овал 296"/>
          <p:cNvSpPr/>
          <p:nvPr/>
        </p:nvSpPr>
        <p:spPr>
          <a:xfrm>
            <a:off x="2923091" y="348299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8" name="Овал 297"/>
          <p:cNvSpPr/>
          <p:nvPr/>
        </p:nvSpPr>
        <p:spPr>
          <a:xfrm>
            <a:off x="2559688" y="38853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9" name="Овал 298"/>
          <p:cNvSpPr/>
          <p:nvPr/>
        </p:nvSpPr>
        <p:spPr>
          <a:xfrm>
            <a:off x="2923091" y="388536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0" name="Овал 299"/>
          <p:cNvSpPr/>
          <p:nvPr/>
        </p:nvSpPr>
        <p:spPr>
          <a:xfrm>
            <a:off x="2557011" y="429093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1" name="Овал 300"/>
          <p:cNvSpPr/>
          <p:nvPr/>
        </p:nvSpPr>
        <p:spPr>
          <a:xfrm>
            <a:off x="2923091" y="429192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2" name="Овал 301"/>
          <p:cNvSpPr/>
          <p:nvPr/>
        </p:nvSpPr>
        <p:spPr>
          <a:xfrm>
            <a:off x="2568532" y="149949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3" name="Овал 302"/>
          <p:cNvSpPr/>
          <p:nvPr/>
        </p:nvSpPr>
        <p:spPr>
          <a:xfrm>
            <a:off x="2926156" y="149173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4" name="Овал 303"/>
          <p:cNvSpPr/>
          <p:nvPr/>
        </p:nvSpPr>
        <p:spPr>
          <a:xfrm>
            <a:off x="2923091" y="188678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5" name="Овал 304"/>
          <p:cNvSpPr/>
          <p:nvPr/>
        </p:nvSpPr>
        <p:spPr>
          <a:xfrm>
            <a:off x="2558226" y="189417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6" name="Овал 305"/>
          <p:cNvSpPr/>
          <p:nvPr/>
        </p:nvSpPr>
        <p:spPr>
          <a:xfrm>
            <a:off x="2565518" y="228910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7" name="Овал 306"/>
          <p:cNvSpPr/>
          <p:nvPr/>
        </p:nvSpPr>
        <p:spPr>
          <a:xfrm>
            <a:off x="2923091" y="228971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8" name="Прямоугольник 307"/>
          <p:cNvSpPr/>
          <p:nvPr/>
        </p:nvSpPr>
        <p:spPr>
          <a:xfrm>
            <a:off x="7358227" y="182900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9" name="Прямоугольник 308"/>
          <p:cNvSpPr/>
          <p:nvPr/>
        </p:nvSpPr>
        <p:spPr>
          <a:xfrm>
            <a:off x="6949766" y="2249369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310" name="Прямоугольник 309"/>
          <p:cNvSpPr/>
          <p:nvPr/>
        </p:nvSpPr>
        <p:spPr>
          <a:xfrm>
            <a:off x="7358227" y="2249368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311" name="Прямоугольник 310"/>
          <p:cNvSpPr/>
          <p:nvPr/>
        </p:nvSpPr>
        <p:spPr>
          <a:xfrm>
            <a:off x="6949766" y="2649570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312" name="Прямоугольник 311"/>
          <p:cNvSpPr/>
          <p:nvPr/>
        </p:nvSpPr>
        <p:spPr>
          <a:xfrm>
            <a:off x="7356327" y="2645633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313" name="Прямоугольник 312"/>
          <p:cNvSpPr/>
          <p:nvPr/>
        </p:nvSpPr>
        <p:spPr>
          <a:xfrm>
            <a:off x="7349636" y="3057977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14" name="Прямоугольник 313"/>
          <p:cNvSpPr/>
          <p:nvPr/>
        </p:nvSpPr>
        <p:spPr>
          <a:xfrm>
            <a:off x="6949764" y="3057977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15" name="Прямоугольник 314"/>
          <p:cNvSpPr/>
          <p:nvPr/>
        </p:nvSpPr>
        <p:spPr>
          <a:xfrm>
            <a:off x="6946566" y="3460626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316" name="Прямоугольник 315"/>
          <p:cNvSpPr/>
          <p:nvPr/>
        </p:nvSpPr>
        <p:spPr>
          <a:xfrm>
            <a:off x="7349635" y="3460626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317" name="Прямоугольник 316"/>
          <p:cNvSpPr/>
          <p:nvPr/>
        </p:nvSpPr>
        <p:spPr>
          <a:xfrm>
            <a:off x="6946565" y="3875931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318" name="Прямоугольник 317"/>
          <p:cNvSpPr/>
          <p:nvPr/>
        </p:nvSpPr>
        <p:spPr>
          <a:xfrm>
            <a:off x="7356327" y="3875931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319" name="Прямоугольник 318"/>
          <p:cNvSpPr/>
          <p:nvPr/>
        </p:nvSpPr>
        <p:spPr>
          <a:xfrm>
            <a:off x="7356327" y="4291924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320" name="Прямоугольник 319"/>
          <p:cNvSpPr/>
          <p:nvPr/>
        </p:nvSpPr>
        <p:spPr>
          <a:xfrm>
            <a:off x="6949766" y="4291925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2" name="Прямоугольник 321"/>
          <p:cNvSpPr/>
          <p:nvPr/>
        </p:nvSpPr>
        <p:spPr>
          <a:xfrm>
            <a:off x="6949766" y="1829008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4036407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3.7037E-6 L 0.32552 3.7037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1.85185E-6 L 0.32622 -0.00031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81" y="-31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4.07407E-6 L 0.3257 0.00031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2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2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3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3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2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00093 L 0.3257 0.00031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76" y="62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1.11022E-16 L 0.32552 0.00123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62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5679E-6 L 0.3243 -4.5679E-6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2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2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2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2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2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2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2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0.00093 L 0.3257 0.00093 " pathEditMode="relative" rAng="0" ptsTypes="AA">
                                      <p:cBhvr>
                                        <p:cTn id="186" dur="20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94" y="0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0.00092 L 0.32552 -0.00154 " pathEditMode="relative" rAng="0" ptsTypes="AA">
                                      <p:cBhvr>
                                        <p:cTn id="188" dur="20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-123"/>
                                    </p:animMotion>
                                  </p:childTnLst>
                                </p:cTn>
                              </p:par>
                              <p:par>
                                <p:cTn id="18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6 L 0.325 -0.00123 " pathEditMode="relative" rAng="0" ptsTypes="AA">
                                      <p:cBhvr>
                                        <p:cTn id="190" dur="20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50" y="-62"/>
                                    </p:animMotion>
                                  </p:childTnLst>
                                </p:cTn>
                              </p:par>
                              <p:par>
                                <p:cTn id="19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8.64198E-7 L 0.325 8.64198E-7 " pathEditMode="relative" rAng="0" ptsTypes="AA">
                                      <p:cBhvr>
                                        <p:cTn id="192" dur="20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5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 tmFilter="0, 0; .2, .5; .8, .5; 1, 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250" autoRev="1" fill="hold"/>
                                        <p:tgtEl>
                                          <p:spTgt spid="2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2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2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2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2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2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2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2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-0.00185 L 0.32604 -2.83951E-6 " pathEditMode="relative" rAng="0" ptsTypes="AA">
                                      <p:cBhvr>
                                        <p:cTn id="238" dur="20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93"/>
                                    </p:animMotion>
                                  </p:childTnLst>
                                </p:cTn>
                              </p:par>
                              <p:par>
                                <p:cTn id="23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0.0037 L 0.32553 -0.00062 " pathEditMode="relative" rAng="0" ptsTypes="AA">
                                      <p:cBhvr>
                                        <p:cTn id="240" dur="20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11" y="154"/>
                                    </p:animMotion>
                                  </p:childTnLst>
                                </p:cTn>
                              </p:par>
                              <p:par>
                                <p:cTn id="24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0.0037 L 0.32517 -0.00093 " pathEditMode="relative" rAng="0" ptsTypes="AA">
                                      <p:cBhvr>
                                        <p:cTn id="242" dur="20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28" y="-247"/>
                                    </p:animMotion>
                                  </p:childTnLst>
                                </p:cTn>
                              </p:par>
                              <p:par>
                                <p:cTn id="24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0.0037 L 0.32605 -0.00093 " pathEditMode="relative" rAng="0" ptsTypes="AA">
                                      <p:cBhvr>
                                        <p:cTn id="244" dur="20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-247"/>
                                    </p:animMotion>
                                  </p:childTnLst>
                                </p:cTn>
                              </p:par>
                              <p:par>
                                <p:cTn id="24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0.00463 L 0.325 -0.00154 " pathEditMode="relative" rAng="0" ptsTypes="AA">
                                      <p:cBhvr>
                                        <p:cTn id="246" dur="2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50" y="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 tmFilter="0, 0; .2, .5; .8, .5; 1, 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250" autoRev="1" fill="hold"/>
                                        <p:tgtEl>
                                          <p:spTgt spid="2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 tmFilter="0, 0; .2, .5; .8, .5; 1, 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4" dur="250" autoRev="1" fill="hold"/>
                                        <p:tgtEl>
                                          <p:spTgt spid="2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 tmFilter="0, 0; .2, .5; .8, .5; 1, 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7" dur="250" autoRev="1" fill="hold"/>
                                        <p:tgtEl>
                                          <p:spTgt spid="2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2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2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 tmFilter="0, 0; .2, .5; .8, .5; 1, 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5" dur="250" autoRev="1" fill="hold"/>
                                        <p:tgtEl>
                                          <p:spTgt spid="2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 tmFilter="0, 0; .2, .5; .8, .5; 1, 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250" autoRev="1" fill="hold"/>
                                        <p:tgtEl>
                                          <p:spTgt spid="2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 tmFilter="0, 0; .2, .5; .8, .5; 1, 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1" dur="250" autoRev="1" fill="hold"/>
                                        <p:tgtEl>
                                          <p:spTgt spid="2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0.00278 L 0.32622 -0.00061 " pathEditMode="relative" rAng="0" ptsTypes="AA">
                                      <p:cBhvr>
                                        <p:cTn id="292" dur="2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94" y="-185"/>
                                    </p:animMotion>
                                  </p:childTnLst>
                                </p:cTn>
                              </p:par>
                              <p:par>
                                <p:cTn id="29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0.00278 L 0.32482 0.00124 " pathEditMode="relative" rAng="0" ptsTypes="AA">
                                      <p:cBhvr>
                                        <p:cTn id="294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11" y="-93"/>
                                    </p:animMotion>
                                  </p:childTnLst>
                                </p:cTn>
                              </p:par>
                              <p:par>
                                <p:cTn id="29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3 0.00186 L 0.325 -0.00123 " pathEditMode="relative" rAng="0" ptsTypes="AA">
                                      <p:cBhvr>
                                        <p:cTn id="296" dur="20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15" y="-154"/>
                                    </p:animMotion>
                                  </p:childTnLst>
                                </p:cTn>
                              </p:par>
                              <p:par>
                                <p:cTn id="29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0186 L 0.32552 -0.00154 " pathEditMode="relative" rAng="0" ptsTypes="AA">
                                      <p:cBhvr>
                                        <p:cTn id="298" dur="20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67" y="-185"/>
                                    </p:animMotion>
                                  </p:childTnLst>
                                </p:cTn>
                              </p:par>
                              <p:par>
                                <p:cTn id="29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0185 L 0.32604 -0.00278 " pathEditMode="relative" rAng="0" ptsTypes="AA">
                                      <p:cBhvr>
                                        <p:cTn id="300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02" y="-247"/>
                                    </p:animMotion>
                                  </p:childTnLst>
                                </p:cTn>
                              </p:par>
                              <p:par>
                                <p:cTn id="30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.00186 L 0.32534 -0.00154 " pathEditMode="relative" rAng="0" ptsTypes="AA">
                                      <p:cBhvr>
                                        <p:cTn id="302" dur="2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67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" tmFilter="0, 0; .2, .5; .8, .5; 1, 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7" dur="250" autoRev="1" fill="hold"/>
                                        <p:tgtEl>
                                          <p:spTgt spid="2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9" dur="500" tmFilter="0, 0; .2, .5; .8, .5; 1, 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0" dur="250" autoRev="1" fill="hold"/>
                                        <p:tgtEl>
                                          <p:spTgt spid="2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500" tmFilter="0, 0; .2, .5; .8, .5; 1, 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2" dur="250" autoRev="1" fill="hold"/>
                                        <p:tgtEl>
                                          <p:spTgt spid="2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 tmFilter="0, 0; .2, .5; .8, .5; 1, 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5" dur="250" autoRev="1" fill="hold"/>
                                        <p:tgtEl>
                                          <p:spTgt spid="2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500" tmFilter="0, 0; .2, .5; .8, .5; 1, 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8" dur="250" autoRev="1" fill="hold"/>
                                        <p:tgtEl>
                                          <p:spTgt spid="2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 tmFilter="0, 0; .2, .5; .8, .5; 1, 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1" dur="250" autoRev="1" fill="hold"/>
                                        <p:tgtEl>
                                          <p:spTgt spid="2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500" tmFilter="0, 0; .2, .5; .8, .5; 1, 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4" dur="250" autoRev="1" fill="hold"/>
                                        <p:tgtEl>
                                          <p:spTgt spid="2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 tmFilter="0, 0; .2, .5; .8, .5; 1, 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7" dur="250" autoRev="1" fill="hold"/>
                                        <p:tgtEl>
                                          <p:spTgt spid="2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5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4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-0.00278 L 0.32535 -0.00062 " pathEditMode="relative" rAng="0" ptsTypes="AA">
                                      <p:cBhvr>
                                        <p:cTn id="348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28" y="93"/>
                                    </p:animMotion>
                                  </p:childTnLst>
                                </p:cTn>
                              </p:par>
                              <p:par>
                                <p:cTn id="34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0.00278 L 0.3257 -0.00031 " pathEditMode="relative" rAng="0" ptsTypes="AA">
                                      <p:cBhvr>
                                        <p:cTn id="350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28" y="123"/>
                                    </p:animMotion>
                                  </p:childTnLst>
                                </p:cTn>
                              </p:par>
                              <p:par>
                                <p:cTn id="35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277 L 0.32639 0.00062 " pathEditMode="relative" rAng="0" ptsTypes="AA">
                                      <p:cBhvr>
                                        <p:cTn id="352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5" y="154"/>
                                    </p:animMotion>
                                  </p:childTnLst>
                                </p:cTn>
                              </p:par>
                              <p:par>
                                <p:cTn id="35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3 -0.00277 L 0.32553 0.00062 " pathEditMode="relative" rAng="0" ptsTypes="AA">
                                      <p:cBhvr>
                                        <p:cTn id="354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50" y="154"/>
                                    </p:animMotion>
                                  </p:childTnLst>
                                </p:cTn>
                              </p:par>
                              <p:par>
                                <p:cTn id="35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0277 L 0.3257 0.00062 " pathEditMode="relative" rAng="0" ptsTypes="AA">
                                      <p:cBhvr>
                                        <p:cTn id="356" dur="20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5" y="154"/>
                                    </p:animMotion>
                                  </p:childTnLst>
                                </p:cTn>
                              </p:par>
                              <p:par>
                                <p:cTn id="35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0.00278 L 0.32621 -0.00093 " pathEditMode="relative" rAng="0" ptsTypes="AA">
                                      <p:cBhvr>
                                        <p:cTn id="35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02" y="93"/>
                                    </p:animMotion>
                                  </p:childTnLst>
                                </p:cTn>
                              </p:par>
                              <p:par>
                                <p:cTn id="35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278 L 0.32674 -0.00093 " pathEditMode="relative" rAng="0" ptsTypes="AA">
                                      <p:cBhvr>
                                        <p:cTn id="360" dur="20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3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1" fill="hold">
                      <p:stCondLst>
                        <p:cond delay="indefinite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500" tmFilter="0, 0; .2, .5; .8, .5; 1, 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5" dur="250" autoRev="1" fill="hold"/>
                                        <p:tgtEl>
                                          <p:spTgt spid="3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5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2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500" tmFilter="0, 0; .2, .5; .8, .5; 1, 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7" dur="250" autoRev="1" fill="hold"/>
                                        <p:tgtEl>
                                          <p:spTgt spid="2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9" dur="500" tmFilter="0, 0; .2, .5; .8, .5; 1, 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0" dur="250" autoRev="1" fill="hold"/>
                                        <p:tgtEl>
                                          <p:spTgt spid="2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500" tmFilter="0, 0; .2, .5; .8, .5; 1, 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3" dur="250" autoRev="1" fill="hold"/>
                                        <p:tgtEl>
                                          <p:spTgt spid="2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500" tmFilter="0, 0; .2, .5; .8, .5; 1, 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6" dur="250" autoRev="1" fill="hold"/>
                                        <p:tgtEl>
                                          <p:spTgt spid="2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500" tmFilter="0, 0; .2, .5; .8, .5; 1, 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9" dur="250" autoRev="1" fill="hold"/>
                                        <p:tgtEl>
                                          <p:spTgt spid="2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1" dur="500" tmFilter="0, 0; .2, .5; .8, .5; 1, 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2" dur="250" autoRev="1" fill="hold"/>
                                        <p:tgtEl>
                                          <p:spTgt spid="2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500" tmFilter="0, 0; .2, .5; .8, .5; 1, 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5" dur="250" autoRev="1" fill="hold"/>
                                        <p:tgtEl>
                                          <p:spTgt spid="3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6" fill="hold">
                      <p:stCondLst>
                        <p:cond delay="indefinite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5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2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 animBg="1"/>
      <p:bldP spid="243" grpId="1" animBg="1"/>
      <p:bldP spid="244" grpId="0" animBg="1"/>
      <p:bldP spid="244" grpId="1" animBg="1"/>
      <p:bldP spid="245" grpId="0" animBg="1"/>
      <p:bldP spid="245" grpId="1" animBg="1"/>
      <p:bldP spid="246" grpId="0" animBg="1"/>
      <p:bldP spid="247" grpId="0" animBg="1"/>
      <p:bldP spid="248" grpId="0" animBg="1"/>
      <p:bldP spid="249" grpId="0" animBg="1"/>
      <p:bldP spid="249" grpId="1" animBg="1"/>
      <p:bldP spid="250" grpId="0" animBg="1"/>
      <p:bldP spid="250" grpId="1" animBg="1"/>
      <p:bldP spid="251" grpId="0" animBg="1"/>
      <p:bldP spid="251" grpId="1" animBg="1"/>
      <p:bldP spid="252" grpId="0" animBg="1"/>
      <p:bldP spid="252" grpId="1" animBg="1"/>
      <p:bldP spid="253" grpId="0" animBg="1"/>
      <p:bldP spid="254" grpId="0" animBg="1"/>
      <p:bldP spid="255" grpId="0" animBg="1"/>
      <p:bldP spid="255" grpId="1" animBg="1"/>
      <p:bldP spid="256" grpId="0" animBg="1"/>
      <p:bldP spid="256" grpId="1" animBg="1"/>
      <p:bldP spid="257" grpId="0" animBg="1"/>
      <p:bldP spid="257" grpId="1" animBg="1"/>
      <p:bldP spid="258" grpId="0" animBg="1"/>
      <p:bldP spid="258" grpId="1" animBg="1"/>
      <p:bldP spid="259" grpId="0" animBg="1"/>
      <p:bldP spid="260" grpId="0" animBg="1"/>
      <p:bldP spid="260" grpId="1" animBg="1"/>
      <p:bldP spid="261" grpId="0" animBg="1"/>
      <p:bldP spid="261" grpId="1" animBg="1"/>
      <p:bldP spid="262" grpId="0" animBg="1"/>
      <p:bldP spid="262" grpId="1" animBg="1"/>
      <p:bldP spid="263" grpId="0" animBg="1"/>
      <p:bldP spid="263" grpId="1" animBg="1"/>
      <p:bldP spid="264" grpId="0" animBg="1"/>
      <p:bldP spid="264" grpId="1" animBg="1"/>
      <p:bldP spid="265" grpId="0" animBg="1"/>
      <p:bldP spid="265" grpId="1" animBg="1"/>
      <p:bldP spid="266" grpId="0" animBg="1"/>
      <p:bldP spid="266" grpId="1" animBg="1"/>
      <p:bldP spid="267" grpId="0" animBg="1"/>
      <p:bldP spid="267" grpId="1" animBg="1"/>
      <p:bldP spid="268" grpId="0" animBg="1"/>
      <p:bldP spid="268" grpId="1" animBg="1"/>
      <p:bldP spid="269" grpId="0" animBg="1"/>
      <p:bldP spid="269" grpId="1" animBg="1"/>
      <p:bldP spid="270" grpId="0" animBg="1"/>
      <p:bldP spid="270" grpId="1" animBg="1"/>
      <p:bldP spid="271" grpId="0" animBg="1"/>
      <p:bldP spid="271" grpId="1" animBg="1"/>
      <p:bldP spid="272" grpId="0" animBg="1"/>
      <p:bldP spid="272" grpId="1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79" grpId="1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5" grpId="1" animBg="1"/>
      <p:bldP spid="286" grpId="0" animBg="1"/>
      <p:bldP spid="286" grpId="1" animBg="1"/>
      <p:bldP spid="287" grpId="0" animBg="1"/>
      <p:bldP spid="288" grpId="0" animBg="1"/>
      <p:bldP spid="289" grpId="0" animBg="1"/>
      <p:bldP spid="290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0" grpId="1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/>
      <p:bldP spid="309" grpId="0"/>
      <p:bldP spid="310" grpId="0"/>
      <p:bldP spid="311" grpId="0"/>
      <p:bldP spid="312" grpId="0"/>
      <p:bldP spid="313" grpId="0"/>
      <p:bldP spid="314" grpId="0"/>
      <p:bldP spid="315" grpId="0"/>
      <p:bldP spid="316" grpId="0"/>
      <p:bldP spid="317" grpId="0"/>
      <p:bldP spid="318" grpId="0"/>
      <p:bldP spid="319" grpId="0"/>
      <p:bldP spid="320" grpId="0"/>
      <p:bldP spid="3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345764" y="2193493"/>
            <a:ext cx="714380" cy="7143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59814" y="2193493"/>
            <a:ext cx="714380" cy="7143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73864" y="2193493"/>
            <a:ext cx="714380" cy="7143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87914" y="2193493"/>
            <a:ext cx="714380" cy="7143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107420" y="2272501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465385" y="2272721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107420" y="2670957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465385" y="2670957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278364" y="2478677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907620" y="2314516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4260467" y="2310776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3907620" y="2670957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4260467" y="2682713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6038871" y="2681610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5664818" y="2301008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7875736" y="2695618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678762" y="2694546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7436012" y="2685579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7880148" y="2272501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7668811" y="2271298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7436012" y="2271298"/>
            <a:ext cx="144016" cy="14401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475656" y="3038490"/>
            <a:ext cx="288032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195736" y="3041489"/>
            <a:ext cx="288032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5059748" y="3041489"/>
            <a:ext cx="288032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3987038" y="3050176"/>
            <a:ext cx="288032" cy="279345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3307238" y="3041489"/>
            <a:ext cx="288032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7574495" y="3038490"/>
            <a:ext cx="288032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6859948" y="3041489"/>
            <a:ext cx="288032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5744352" y="3045832"/>
            <a:ext cx="288032" cy="288032"/>
          </a:xfrm>
          <a:prstGeom prst="rect">
            <a:avLst/>
          </a:prstGeom>
          <a:solidFill>
            <a:srgbClr val="FDDAEF"/>
          </a:solidFill>
          <a:ln w="19050">
            <a:solidFill>
              <a:srgbClr val="F153B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42" name="Заголовок 33"/>
          <p:cNvSpPr txBox="1">
            <a:spLocks/>
          </p:cNvSpPr>
          <p:nvPr/>
        </p:nvSpPr>
        <p:spPr>
          <a:xfrm>
            <a:off x="0" y="-2321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Постав праворуч стільки точок, щоб їх усього було 8. 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3" name="Группа 42"/>
          <p:cNvGrpSpPr/>
          <p:nvPr/>
        </p:nvGrpSpPr>
        <p:grpSpPr>
          <a:xfrm>
            <a:off x="1273534" y="2193493"/>
            <a:ext cx="714380" cy="714380"/>
            <a:chOff x="3286116" y="1285860"/>
            <a:chExt cx="571504" cy="571504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5" name="Блок-схема: узел 44"/>
            <p:cNvSpPr/>
            <p:nvPr/>
          </p:nvSpPr>
          <p:spPr>
            <a:xfrm>
              <a:off x="3357554" y="135804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6" name="Блок-схема: узел 45"/>
            <p:cNvSpPr/>
            <p:nvPr/>
          </p:nvSpPr>
          <p:spPr>
            <a:xfrm>
              <a:off x="3549194" y="153589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7" name="Блок-схема: узел 46"/>
            <p:cNvSpPr/>
            <p:nvPr/>
          </p:nvSpPr>
          <p:spPr>
            <a:xfrm>
              <a:off x="3714744" y="168984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3059484" y="2193493"/>
            <a:ext cx="714380" cy="714380"/>
            <a:chOff x="4500562" y="1285860"/>
            <a:chExt cx="571504" cy="571504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0" name="Блок-схема: узел 49"/>
            <p:cNvSpPr/>
            <p:nvPr/>
          </p:nvSpPr>
          <p:spPr>
            <a:xfrm>
              <a:off x="4616053" y="168984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1" name="Блок-схема: узел 50"/>
            <p:cNvSpPr/>
            <p:nvPr/>
          </p:nvSpPr>
          <p:spPr>
            <a:xfrm>
              <a:off x="4890253" y="168984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2" name="Блок-схема: узел 51"/>
            <p:cNvSpPr/>
            <p:nvPr/>
          </p:nvSpPr>
          <p:spPr>
            <a:xfrm>
              <a:off x="4616053" y="140181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" name="Блок-схема: узел 52"/>
            <p:cNvSpPr/>
            <p:nvPr/>
          </p:nvSpPr>
          <p:spPr>
            <a:xfrm>
              <a:off x="4890253" y="140181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4" name="Группа 236"/>
          <p:cNvGrpSpPr/>
          <p:nvPr/>
        </p:nvGrpSpPr>
        <p:grpSpPr>
          <a:xfrm>
            <a:off x="4845434" y="2193493"/>
            <a:ext cx="714380" cy="714380"/>
            <a:chOff x="7500953" y="2500305"/>
            <a:chExt cx="571504" cy="571504"/>
          </a:xfrm>
        </p:grpSpPr>
        <p:pic>
          <p:nvPicPr>
            <p:cNvPr id="55" name="Рисунок 54"/>
            <p:cNvPicPr/>
            <p:nvPr/>
          </p:nvPicPr>
          <p:blipFill>
            <a:blip r:embed="rId4" cstate="print"/>
            <a:srcRect l="23489" t="17466" r="70920" b="15580"/>
            <a:stretch>
              <a:fillRect/>
            </a:stretch>
          </p:blipFill>
          <p:spPr bwMode="auto">
            <a:xfrm>
              <a:off x="7500953" y="2500305"/>
              <a:ext cx="571504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56" name="Группа 176"/>
            <p:cNvGrpSpPr/>
            <p:nvPr/>
          </p:nvGrpSpPr>
          <p:grpSpPr>
            <a:xfrm>
              <a:off x="7594963" y="2572485"/>
              <a:ext cx="398353" cy="430551"/>
              <a:chOff x="3808749" y="3572617"/>
              <a:chExt cx="398353" cy="430551"/>
            </a:xfrm>
          </p:grpSpPr>
          <p:sp>
            <p:nvSpPr>
              <p:cNvPr id="57" name="Блок-схема: узел 56"/>
              <p:cNvSpPr/>
              <p:nvPr/>
            </p:nvSpPr>
            <p:spPr>
              <a:xfrm>
                <a:off x="4115779" y="3924024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8" name="Блок-схема: узел 57"/>
              <p:cNvSpPr/>
              <p:nvPr/>
            </p:nvSpPr>
            <p:spPr>
              <a:xfrm>
                <a:off x="4115728" y="3750471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0" name="Oval 4"/>
              <p:cNvSpPr>
                <a:spLocks noChangeArrowheads="1"/>
              </p:cNvSpPr>
              <p:nvPr/>
            </p:nvSpPr>
            <p:spPr bwMode="auto">
              <a:xfrm>
                <a:off x="3808749" y="3912680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1" name="Oval 4"/>
              <p:cNvSpPr>
                <a:spLocks noChangeArrowheads="1"/>
              </p:cNvSpPr>
              <p:nvPr/>
            </p:nvSpPr>
            <p:spPr bwMode="auto">
              <a:xfrm>
                <a:off x="3808750" y="374543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2" name="Oval 4"/>
              <p:cNvSpPr>
                <a:spLocks noChangeArrowheads="1"/>
              </p:cNvSpPr>
              <p:nvPr/>
            </p:nvSpPr>
            <p:spPr bwMode="auto">
              <a:xfrm>
                <a:off x="4116615" y="3572617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63" name="Группа 62"/>
          <p:cNvGrpSpPr/>
          <p:nvPr/>
        </p:nvGrpSpPr>
        <p:grpSpPr>
          <a:xfrm>
            <a:off x="6631384" y="2193493"/>
            <a:ext cx="714380" cy="714380"/>
            <a:chOff x="2071670" y="1285860"/>
            <a:chExt cx="571504" cy="571504"/>
          </a:xfrm>
        </p:grpSpPr>
        <p:sp>
          <p:nvSpPr>
            <p:cNvPr id="64" name="Прямоугольник 63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5" name="Блок-схема: узел 64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6" name="Блок-схема: узел 65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7" name="Oval 4"/>
          <p:cNvSpPr>
            <a:spLocks noChangeArrowheads="1"/>
          </p:cNvSpPr>
          <p:nvPr/>
        </p:nvSpPr>
        <p:spPr bwMode="auto">
          <a:xfrm>
            <a:off x="4962948" y="2288174"/>
            <a:ext cx="113109" cy="113110"/>
          </a:xfrm>
          <a:prstGeom prst="ellipse">
            <a:avLst/>
          </a:prstGeom>
          <a:solidFill>
            <a:schemeClr val="tx1"/>
          </a:solidFill>
          <a:ln w="9525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1377501" y="3598536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5 = 8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3206527" y="3598536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4 = 8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4966093" y="3598536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 = 8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6715844" y="3595539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6 = 8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407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000"/>
                            </p:stCondLst>
                            <p:childTnLst>
                              <p:par>
                                <p:cTn id="1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500"/>
                            </p:stCondLst>
                            <p:childTnLst>
                              <p:par>
                                <p:cTn id="1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3" grpId="0" animBg="1"/>
      <p:bldP spid="34" grpId="0" animBg="1"/>
      <p:bldP spid="35" grpId="0" animBg="1"/>
      <p:bldP spid="37" grpId="0" animBg="1"/>
      <p:bldP spid="38" grpId="0" animBg="1"/>
      <p:bldP spid="39" grpId="0" animBg="1"/>
      <p:bldP spid="69" grpId="0" animBg="1"/>
      <p:bldP spid="70" grpId="0" animBg="1"/>
      <p:bldP spid="71" grpId="0" animBg="1"/>
      <p:bldP spid="7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Рисунок 8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Заголовок 22"/>
          <p:cNvSpPr txBox="1">
            <a:spLocks/>
          </p:cNvSpPr>
          <p:nvPr/>
        </p:nvSpPr>
        <p:spPr>
          <a:xfrm>
            <a:off x="0" y="-16047"/>
            <a:ext cx="7766722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Що спільне в схемах? До кожної схеми склади дві рівності на додавання і дві — на віднімання. 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23980" y="2864258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381230" y="171107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437686" y="2702836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24" name="Группа 123"/>
          <p:cNvGrpSpPr/>
          <p:nvPr/>
        </p:nvGrpSpPr>
        <p:grpSpPr>
          <a:xfrm>
            <a:off x="417794" y="2215140"/>
            <a:ext cx="2327598" cy="572634"/>
            <a:chOff x="285720" y="2227735"/>
            <a:chExt cx="2571768" cy="632705"/>
          </a:xfrm>
        </p:grpSpPr>
        <p:cxnSp>
          <p:nvCxnSpPr>
            <p:cNvPr id="122" name="Прямая соединительная линия 121"/>
            <p:cNvCxnSpPr>
              <a:stCxn id="42" idx="0"/>
              <a:endCxn id="41" idx="2"/>
            </p:cNvCxnSpPr>
            <p:nvPr/>
          </p:nvCxnSpPr>
          <p:spPr>
            <a:xfrm flipV="1">
              <a:off x="302910" y="2536381"/>
              <a:ext cx="2197440" cy="6893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>
              <a:off x="2514586" y="2523723"/>
              <a:ext cx="342902" cy="109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rot="5400000" flipH="1" flipV="1">
              <a:off x="581291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 rot="5400000" flipH="1" flipV="1">
              <a:off x="899701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 rot="5400000" flipH="1" flipV="1">
              <a:off x="1218110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 rot="5400000" flipH="1" flipV="1">
              <a:off x="1854929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rot="5400000" flipH="1" flipV="1">
              <a:off x="2180137" y="2523088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rot="5400000" flipH="1" flipV="1">
              <a:off x="1552848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40" name="Дуга 39"/>
            <p:cNvSpPr/>
            <p:nvPr/>
          </p:nvSpPr>
          <p:spPr>
            <a:xfrm flipV="1">
              <a:off x="285720" y="2326398"/>
              <a:ext cx="2230136" cy="534042"/>
            </a:xfrm>
            <a:prstGeom prst="arc">
              <a:avLst>
                <a:gd name="adj1" fmla="val 10786814"/>
                <a:gd name="adj2" fmla="val 196001"/>
              </a:avLst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20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" name="Дуга 40"/>
            <p:cNvSpPr/>
            <p:nvPr/>
          </p:nvSpPr>
          <p:spPr>
            <a:xfrm rot="10800000">
              <a:off x="2500298" y="2431812"/>
              <a:ext cx="357190" cy="214314"/>
            </a:xfrm>
            <a:prstGeom prst="arc">
              <a:avLst>
                <a:gd name="adj1" fmla="val 10786814"/>
                <a:gd name="adj2" fmla="val 49818"/>
              </a:avLst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0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Дуга 41"/>
            <p:cNvSpPr/>
            <p:nvPr/>
          </p:nvSpPr>
          <p:spPr>
            <a:xfrm>
              <a:off x="285720" y="2227735"/>
              <a:ext cx="2571768" cy="542646"/>
            </a:xfrm>
            <a:prstGeom prst="arc">
              <a:avLst>
                <a:gd name="adj1" fmla="val 10680237"/>
                <a:gd name="adj2" fmla="val 58260"/>
              </a:avLst>
            </a:prstGeom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200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3" name="Прямая соединительная линия 42"/>
            <p:cNvCxnSpPr/>
            <p:nvPr/>
          </p:nvCxnSpPr>
          <p:spPr>
            <a:xfrm flipH="1" flipV="1">
              <a:off x="285720" y="2472879"/>
              <a:ext cx="1166" cy="12065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 rot="5400000" flipH="1" flipV="1">
              <a:off x="2465889" y="2523088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7" name="TextBox 46"/>
          <p:cNvSpPr txBox="1"/>
          <p:nvPr/>
        </p:nvSpPr>
        <p:spPr>
          <a:xfrm>
            <a:off x="6699646" y="2727798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167708" y="171107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861549" y="2664203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151762" y="278777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294254" y="171107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211010" y="2658189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4" name="Группа 143"/>
          <p:cNvGrpSpPr/>
          <p:nvPr/>
        </p:nvGrpSpPr>
        <p:grpSpPr>
          <a:xfrm>
            <a:off x="3330818" y="2213478"/>
            <a:ext cx="2327598" cy="507979"/>
            <a:chOff x="3198744" y="2227735"/>
            <a:chExt cx="2571768" cy="561267"/>
          </a:xfrm>
        </p:grpSpPr>
        <p:cxnSp>
          <p:nvCxnSpPr>
            <p:cNvPr id="76" name="Прямая соединительная линия 75"/>
            <p:cNvCxnSpPr/>
            <p:nvPr/>
          </p:nvCxnSpPr>
          <p:spPr>
            <a:xfrm>
              <a:off x="5427610" y="2523723"/>
              <a:ext cx="342902" cy="109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Прямая соединительная линия 90"/>
            <p:cNvCxnSpPr/>
            <p:nvPr/>
          </p:nvCxnSpPr>
          <p:spPr>
            <a:xfrm>
              <a:off x="5143504" y="2529198"/>
              <a:ext cx="342902" cy="109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Прямая соединительная линия 139"/>
            <p:cNvCxnSpPr>
              <a:stCxn id="87" idx="0"/>
              <a:endCxn id="86" idx="2"/>
            </p:cNvCxnSpPr>
            <p:nvPr/>
          </p:nvCxnSpPr>
          <p:spPr>
            <a:xfrm flipV="1">
              <a:off x="3215934" y="2535420"/>
              <a:ext cx="1927742" cy="7854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7" name="Прямая соединительная линия 76"/>
            <p:cNvCxnSpPr/>
            <p:nvPr/>
          </p:nvCxnSpPr>
          <p:spPr>
            <a:xfrm rot="5400000" flipH="1" flipV="1">
              <a:off x="3494315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8" name="Прямая соединительная линия 77"/>
            <p:cNvCxnSpPr/>
            <p:nvPr/>
          </p:nvCxnSpPr>
          <p:spPr>
            <a:xfrm rot="5400000" flipH="1" flipV="1">
              <a:off x="3812725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9" name="Прямая соединительная линия 78"/>
            <p:cNvCxnSpPr/>
            <p:nvPr/>
          </p:nvCxnSpPr>
          <p:spPr>
            <a:xfrm rot="5400000" flipH="1" flipV="1">
              <a:off x="4131134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Прямая соединительная линия 79"/>
            <p:cNvCxnSpPr/>
            <p:nvPr/>
          </p:nvCxnSpPr>
          <p:spPr>
            <a:xfrm rot="5400000" flipH="1" flipV="1">
              <a:off x="4767953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2" name="Прямая соединительная линия 81"/>
            <p:cNvCxnSpPr/>
            <p:nvPr/>
          </p:nvCxnSpPr>
          <p:spPr>
            <a:xfrm rot="5400000" flipH="1" flipV="1">
              <a:off x="4465872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5" name="Дуга 84"/>
            <p:cNvSpPr/>
            <p:nvPr/>
          </p:nvSpPr>
          <p:spPr>
            <a:xfrm flipV="1">
              <a:off x="3214678" y="2360374"/>
              <a:ext cx="1928826" cy="428628"/>
            </a:xfrm>
            <a:prstGeom prst="arc">
              <a:avLst>
                <a:gd name="adj1" fmla="val 10786814"/>
                <a:gd name="adj2" fmla="val 106186"/>
              </a:avLst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20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6" name="Дуга 85"/>
            <p:cNvSpPr/>
            <p:nvPr/>
          </p:nvSpPr>
          <p:spPr>
            <a:xfrm rot="10800000">
              <a:off x="5143504" y="2431812"/>
              <a:ext cx="627008" cy="214314"/>
            </a:xfrm>
            <a:prstGeom prst="arc">
              <a:avLst>
                <a:gd name="adj1" fmla="val 10786814"/>
                <a:gd name="adj2" fmla="val 38931"/>
              </a:avLst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0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7" name="Дуга 86"/>
            <p:cNvSpPr/>
            <p:nvPr/>
          </p:nvSpPr>
          <p:spPr>
            <a:xfrm>
              <a:off x="3198744" y="2227735"/>
              <a:ext cx="2571768" cy="542646"/>
            </a:xfrm>
            <a:prstGeom prst="arc">
              <a:avLst>
                <a:gd name="adj1" fmla="val 10680237"/>
                <a:gd name="adj2" fmla="val 58260"/>
              </a:avLst>
            </a:prstGeom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200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88" name="Прямая соединительная линия 87"/>
            <p:cNvCxnSpPr/>
            <p:nvPr/>
          </p:nvCxnSpPr>
          <p:spPr>
            <a:xfrm flipH="1" flipV="1">
              <a:off x="3198744" y="2472879"/>
              <a:ext cx="1166" cy="12065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0" name="Прямая соединительная линия 89"/>
            <p:cNvCxnSpPr/>
            <p:nvPr/>
          </p:nvCxnSpPr>
          <p:spPr>
            <a:xfrm rot="5400000" flipH="1" flipV="1">
              <a:off x="5378913" y="2523088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Прямая соединительная линия 80"/>
            <p:cNvCxnSpPr/>
            <p:nvPr/>
          </p:nvCxnSpPr>
          <p:spPr>
            <a:xfrm rot="5400000" flipH="1" flipV="1">
              <a:off x="5093161" y="2523088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55" name="Группа 154"/>
          <p:cNvGrpSpPr/>
          <p:nvPr/>
        </p:nvGrpSpPr>
        <p:grpSpPr>
          <a:xfrm>
            <a:off x="6132834" y="2211710"/>
            <a:ext cx="2327598" cy="491126"/>
            <a:chOff x="6000760" y="2227735"/>
            <a:chExt cx="2571768" cy="542646"/>
          </a:xfrm>
        </p:grpSpPr>
        <p:cxnSp>
          <p:nvCxnSpPr>
            <p:cNvPr id="67" name="Прямая соединительная линия 66"/>
            <p:cNvCxnSpPr/>
            <p:nvPr/>
          </p:nvCxnSpPr>
          <p:spPr>
            <a:xfrm>
              <a:off x="7943874" y="2523724"/>
              <a:ext cx="285752" cy="109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Прямая соединительная линия 145"/>
            <p:cNvCxnSpPr>
              <a:stCxn id="62" idx="0"/>
              <a:endCxn id="62" idx="2"/>
            </p:cNvCxnSpPr>
            <p:nvPr/>
          </p:nvCxnSpPr>
          <p:spPr>
            <a:xfrm>
              <a:off x="6000857" y="2520655"/>
              <a:ext cx="1600050" cy="5556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>
              <a:stCxn id="62" idx="2"/>
            </p:cNvCxnSpPr>
            <p:nvPr/>
          </p:nvCxnSpPr>
          <p:spPr>
            <a:xfrm flipV="1">
              <a:off x="7600907" y="2524821"/>
              <a:ext cx="342967" cy="139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29626" y="2523724"/>
              <a:ext cx="342902" cy="109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 rot="5400000" flipH="1" flipV="1">
              <a:off x="6296331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 rot="5400000" flipH="1" flipV="1">
              <a:off x="6614741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 rot="5400000" flipH="1" flipV="1">
              <a:off x="6933150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/>
            <p:cNvCxnSpPr/>
            <p:nvPr/>
          </p:nvCxnSpPr>
          <p:spPr>
            <a:xfrm rot="5400000" flipH="1" flipV="1">
              <a:off x="7895177" y="2523088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/>
            <p:nvPr/>
          </p:nvCxnSpPr>
          <p:spPr>
            <a:xfrm rot="5400000" flipH="1" flipV="1">
              <a:off x="7267888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62" name="Дуга 61"/>
            <p:cNvSpPr/>
            <p:nvPr/>
          </p:nvSpPr>
          <p:spPr>
            <a:xfrm flipV="1">
              <a:off x="6000760" y="2326398"/>
              <a:ext cx="1600211" cy="394652"/>
            </a:xfrm>
            <a:prstGeom prst="arc">
              <a:avLst>
                <a:gd name="adj1" fmla="val 10786814"/>
                <a:gd name="adj2" fmla="val 21589314"/>
              </a:avLst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20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Дуга 62"/>
            <p:cNvSpPr/>
            <p:nvPr/>
          </p:nvSpPr>
          <p:spPr>
            <a:xfrm rot="10800000">
              <a:off x="7600971" y="2425061"/>
              <a:ext cx="971557" cy="246657"/>
            </a:xfrm>
            <a:prstGeom prst="arc">
              <a:avLst>
                <a:gd name="adj1" fmla="val 10786814"/>
                <a:gd name="adj2" fmla="val 21587809"/>
              </a:avLst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0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4" name="Дуга 63"/>
            <p:cNvSpPr/>
            <p:nvPr/>
          </p:nvSpPr>
          <p:spPr>
            <a:xfrm>
              <a:off x="6000760" y="2227735"/>
              <a:ext cx="2571768" cy="542646"/>
            </a:xfrm>
            <a:prstGeom prst="arc">
              <a:avLst>
                <a:gd name="adj1" fmla="val 10680237"/>
                <a:gd name="adj2" fmla="val 58260"/>
              </a:avLst>
            </a:prstGeom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200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65" name="Прямая соединительная линия 64"/>
            <p:cNvCxnSpPr/>
            <p:nvPr/>
          </p:nvCxnSpPr>
          <p:spPr>
            <a:xfrm flipH="1" flipV="1">
              <a:off x="6000760" y="2472879"/>
              <a:ext cx="1166" cy="12065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8" name="Прямая соединительная линия 67"/>
            <p:cNvCxnSpPr/>
            <p:nvPr/>
          </p:nvCxnSpPr>
          <p:spPr>
            <a:xfrm rot="5400000" flipH="1" flipV="1">
              <a:off x="8180929" y="2523088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/>
            <p:cNvCxnSpPr/>
            <p:nvPr/>
          </p:nvCxnSpPr>
          <p:spPr>
            <a:xfrm rot="5400000" flipH="1" flipV="1">
              <a:off x="7569969" y="2531473"/>
              <a:ext cx="98663" cy="127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" name="Овал 5"/>
          <p:cNvSpPr/>
          <p:nvPr/>
        </p:nvSpPr>
        <p:spPr>
          <a:xfrm>
            <a:off x="7045623" y="1661096"/>
            <a:ext cx="571504" cy="500066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259145" y="1661096"/>
            <a:ext cx="571504" cy="500066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Овал 68"/>
          <p:cNvSpPr/>
          <p:nvPr/>
        </p:nvSpPr>
        <p:spPr>
          <a:xfrm>
            <a:off x="4172169" y="1661096"/>
            <a:ext cx="571504" cy="500066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971600" y="3395776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 + 1 = 8</a:t>
            </a:r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971600" y="3821235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+ 7 = 8</a:t>
            </a:r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971600" y="4235519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 – 1 = 7 </a:t>
            </a: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971600" y="4659982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 – 7 = 1</a:t>
            </a:r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3923928" y="3395776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+ 2 = 8</a:t>
            </a:r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3923928" y="3821235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+ 6 = 8</a:t>
            </a:r>
          </a:p>
        </p:txBody>
      </p:sp>
      <p:sp>
        <p:nvSpPr>
          <p:cNvPr id="97" name="Скругленный прямоугольник 96"/>
          <p:cNvSpPr/>
          <p:nvPr/>
        </p:nvSpPr>
        <p:spPr>
          <a:xfrm>
            <a:off x="3923928" y="4235519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 – 2 = 6</a:t>
            </a:r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3923928" y="4659982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 – 6 = 2</a:t>
            </a:r>
          </a:p>
        </p:txBody>
      </p:sp>
      <p:sp>
        <p:nvSpPr>
          <p:cNvPr id="99" name="Скругленный прямоугольник 98"/>
          <p:cNvSpPr/>
          <p:nvPr/>
        </p:nvSpPr>
        <p:spPr>
          <a:xfrm>
            <a:off x="6796484" y="3395776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+ 3 = 8</a:t>
            </a:r>
          </a:p>
        </p:txBody>
      </p:sp>
      <p:sp>
        <p:nvSpPr>
          <p:cNvPr id="100" name="Скругленный прямоугольник 99"/>
          <p:cNvSpPr/>
          <p:nvPr/>
        </p:nvSpPr>
        <p:spPr>
          <a:xfrm>
            <a:off x="6796484" y="3821235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+ 5 = 8</a:t>
            </a: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6796484" y="4235519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 – 3 = 5</a:t>
            </a:r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6796484" y="4659982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 – 5 = 3</a:t>
            </a:r>
          </a:p>
        </p:txBody>
      </p:sp>
    </p:spTree>
    <p:extLst>
      <p:ext uri="{BB962C8B-B14F-4D97-AF65-F5344CB8AC3E}">
        <p14:creationId xmlns:p14="http://schemas.microsoft.com/office/powerpoint/2010/main" val="4036407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8" grpId="0" animBg="1"/>
      <p:bldP spid="39" grpId="0" animBg="1"/>
      <p:bldP spid="47" grpId="0" animBg="1"/>
      <p:bldP spid="60" grpId="0" animBg="1"/>
      <p:bldP spid="61" grpId="0" animBg="1"/>
      <p:bldP spid="71" grpId="0" animBg="1"/>
      <p:bldP spid="83" grpId="0" animBg="1"/>
      <p:bldP spid="84" grpId="0" animBg="1"/>
      <p:bldP spid="6" grpId="0" animBg="1"/>
      <p:bldP spid="7" grpId="0" animBg="1"/>
      <p:bldP spid="69" grpId="0" animBg="1"/>
      <p:bldP spid="75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743988" y="2211710"/>
            <a:ext cx="7572428" cy="1857388"/>
            <a:chOff x="743988" y="2498602"/>
            <a:chExt cx="7572428" cy="1857388"/>
          </a:xfrm>
        </p:grpSpPr>
        <p:pic>
          <p:nvPicPr>
            <p:cNvPr id="7" name="Рисунок 6"/>
            <p:cNvPicPr/>
            <p:nvPr/>
          </p:nvPicPr>
          <p:blipFill>
            <a:blip r:embed="rId3" cstate="print"/>
            <a:srcRect t="4094" r="42893" b="38889"/>
            <a:stretch>
              <a:fillRect/>
            </a:stretch>
          </p:blipFill>
          <p:spPr bwMode="auto">
            <a:xfrm>
              <a:off x="4244450" y="2498602"/>
              <a:ext cx="3498215" cy="928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Рисунок 8"/>
            <p:cNvPicPr/>
            <p:nvPr/>
          </p:nvPicPr>
          <p:blipFill>
            <a:blip r:embed="rId3" cstate="print"/>
            <a:srcRect t="4094" r="42893" b="38889"/>
            <a:stretch>
              <a:fillRect/>
            </a:stretch>
          </p:blipFill>
          <p:spPr bwMode="auto">
            <a:xfrm>
              <a:off x="743988" y="2498602"/>
              <a:ext cx="3498215" cy="928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" name="Рисунок 37"/>
            <p:cNvPicPr/>
            <p:nvPr/>
          </p:nvPicPr>
          <p:blipFill>
            <a:blip r:embed="rId3" cstate="print"/>
            <a:srcRect t="4094" r="90670" b="38889"/>
            <a:stretch>
              <a:fillRect/>
            </a:stretch>
          </p:blipFill>
          <p:spPr bwMode="auto">
            <a:xfrm>
              <a:off x="7744912" y="2498602"/>
              <a:ext cx="571504" cy="928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Рисунок 42"/>
            <p:cNvPicPr/>
            <p:nvPr/>
          </p:nvPicPr>
          <p:blipFill>
            <a:blip r:embed="rId3" cstate="print"/>
            <a:srcRect t="4094" r="42893" b="38889"/>
            <a:stretch>
              <a:fillRect/>
            </a:stretch>
          </p:blipFill>
          <p:spPr bwMode="auto">
            <a:xfrm>
              <a:off x="746235" y="3427296"/>
              <a:ext cx="3498215" cy="928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Рисунок 43"/>
            <p:cNvPicPr/>
            <p:nvPr/>
          </p:nvPicPr>
          <p:blipFill>
            <a:blip r:embed="rId3" cstate="print"/>
            <a:srcRect t="4094" r="42893" b="38889"/>
            <a:stretch>
              <a:fillRect/>
            </a:stretch>
          </p:blipFill>
          <p:spPr bwMode="auto">
            <a:xfrm>
              <a:off x="4246697" y="3427296"/>
              <a:ext cx="3498215" cy="928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Рисунок 44"/>
            <p:cNvPicPr/>
            <p:nvPr/>
          </p:nvPicPr>
          <p:blipFill>
            <a:blip r:embed="rId3" cstate="print"/>
            <a:srcRect t="4094" r="90707" b="38889"/>
            <a:stretch>
              <a:fillRect/>
            </a:stretch>
          </p:blipFill>
          <p:spPr bwMode="auto">
            <a:xfrm>
              <a:off x="7747159" y="3427296"/>
              <a:ext cx="569257" cy="928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8"/>
          <p:cNvSpPr txBox="1">
            <a:spLocks/>
          </p:cNvSpPr>
          <p:nvPr/>
        </p:nvSpPr>
        <p:spPr>
          <a:xfrm>
            <a:off x="0" y="-15718"/>
            <a:ext cx="8229600" cy="9767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Прочитай істинні нерівності. </a:t>
            </a:r>
            <a:br>
              <a:rPr lang="uk-UA" sz="2200" dirty="0" smtClean="0">
                <a:latin typeface="Arial" pitchFamily="34" charset="0"/>
                <a:cs typeface="Arial" pitchFamily="34" charset="0"/>
              </a:rPr>
            </a:br>
            <a:r>
              <a:rPr lang="uk-UA" sz="2200" dirty="0" smtClean="0">
                <a:latin typeface="Arial" pitchFamily="34" charset="0"/>
                <a:cs typeface="Arial" pitchFamily="34" charset="0"/>
              </a:rPr>
              <a:t>Виправ помилки.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9852" y="235572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79852" y="278777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1172616" y="2457781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35492" y="235572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172616" y="2926090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15492" y="278777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87062" y="235572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701502" y="2457781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80116" y="235572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87062" y="278777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2701502" y="2926090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93906" y="278777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23928" y="235572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4244450" y="2457781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380314" y="235572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23928" y="278777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4235664" y="2911449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80116" y="2787773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58896" y="235572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760987" y="2457781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868144" y="2355726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1 0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51884" y="278777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5760987" y="2932455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887524" y="278777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23520" y="235572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7299707" y="2461743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459160" y="235572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024124" y="278777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7299707" y="2926090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459160" y="278777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1172616" y="2931790"/>
            <a:ext cx="216024" cy="2160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" pitchFamily="34" charset="0"/>
                <a:cs typeface="Arial" pitchFamily="34" charset="0"/>
              </a:rPr>
              <a:t>&gt;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79852" y="329183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Овал 47"/>
          <p:cNvSpPr/>
          <p:nvPr/>
        </p:nvSpPr>
        <p:spPr>
          <a:xfrm>
            <a:off x="1172616" y="3384941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315492" y="328442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699792" y="2931790"/>
            <a:ext cx="216024" cy="2160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387062" y="328442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2701502" y="3384941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822702" y="3284420"/>
            <a:ext cx="6126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 0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242740" y="2461743"/>
            <a:ext cx="216024" cy="2160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233954" y="2907954"/>
            <a:ext cx="216024" cy="2160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" pitchFamily="34" charset="0"/>
                <a:cs typeface="Arial" pitchFamily="34" charset="0"/>
              </a:rPr>
              <a:t>&gt;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923928" y="328442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4237438" y="3380230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380314" y="328442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4242740" y="3388727"/>
            <a:ext cx="216024" cy="2160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&lt;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444872" y="326126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Овал 61"/>
          <p:cNvSpPr/>
          <p:nvPr/>
        </p:nvSpPr>
        <p:spPr>
          <a:xfrm>
            <a:off x="5760987" y="3380230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880512" y="326126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7314574" y="2461743"/>
            <a:ext cx="216024" cy="2160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" pitchFamily="34" charset="0"/>
                <a:cs typeface="Arial" pitchFamily="34" charset="0"/>
              </a:rPr>
              <a:t>&gt;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024124" y="328442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7299707" y="3385089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66172" y="328442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4044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25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75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250"/>
                            </p:stCondLst>
                            <p:childTnLst>
                              <p:par>
                                <p:cTn id="57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75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25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750"/>
                            </p:stCondLst>
                            <p:childTnLst>
                              <p:par>
                                <p:cTn id="69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25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750"/>
                            </p:stCondLst>
                            <p:childTnLst>
                              <p:par>
                                <p:cTn id="77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250"/>
                            </p:stCondLst>
                            <p:childTnLst>
                              <p:par>
                                <p:cTn id="81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750"/>
                            </p:stCondLst>
                            <p:childTnLst>
                              <p:par>
                                <p:cTn id="8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250"/>
                            </p:stCondLst>
                            <p:childTnLst>
                              <p:par>
                                <p:cTn id="89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750"/>
                            </p:stCondLst>
                            <p:childTnLst>
                              <p:par>
                                <p:cTn id="93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25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750"/>
                            </p:stCondLst>
                            <p:childTnLst>
                              <p:par>
                                <p:cTn id="101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250"/>
                            </p:stCondLst>
                            <p:childTnLst>
                              <p:par>
                                <p:cTn id="10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750"/>
                            </p:stCondLst>
                            <p:childTnLst>
                              <p:par>
                                <p:cTn id="109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250"/>
                            </p:stCondLst>
                            <p:childTnLst>
                              <p:par>
                                <p:cTn id="113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375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250"/>
                            </p:stCondLst>
                            <p:childTnLst>
                              <p:par>
                                <p:cTn id="121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475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250"/>
                            </p:stCondLst>
                            <p:childTnLst>
                              <p:par>
                                <p:cTn id="129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5750"/>
                            </p:stCondLst>
                            <p:childTnLst>
                              <p:par>
                                <p:cTn id="133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5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250"/>
                            </p:stCondLst>
                            <p:childTnLst>
                              <p:par>
                                <p:cTn id="137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6750"/>
                            </p:stCondLst>
                            <p:childTnLst>
                              <p:par>
                                <p:cTn id="141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250"/>
                            </p:stCondLst>
                            <p:childTnLst>
                              <p:par>
                                <p:cTn id="14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7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7750"/>
                            </p:stCondLst>
                            <p:childTnLst>
                              <p:par>
                                <p:cTn id="149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8250"/>
                            </p:stCondLst>
                            <p:childTnLst>
                              <p:par>
                                <p:cTn id="153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8750"/>
                            </p:stCondLst>
                            <p:childTnLst>
                              <p:par>
                                <p:cTn id="157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925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9750"/>
                            </p:stCondLst>
                            <p:childTnLst>
                              <p:par>
                                <p:cTn id="16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250"/>
                            </p:stCondLst>
                            <p:childTnLst>
                              <p:par>
                                <p:cTn id="169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0750"/>
                            </p:stCondLst>
                            <p:childTnLst>
                              <p:par>
                                <p:cTn id="173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1250"/>
                            </p:stCondLst>
                            <p:childTnLst>
                              <p:par>
                                <p:cTn id="177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9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1750"/>
                            </p:stCondLst>
                            <p:childTnLst>
                              <p:par>
                                <p:cTn id="181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 animBg="1"/>
      <p:bldP spid="15" grpId="0"/>
      <p:bldP spid="16" grpId="0" animBg="1"/>
      <p:bldP spid="17" grpId="0"/>
      <p:bldP spid="18" grpId="0"/>
      <p:bldP spid="19" grpId="0" animBg="1"/>
      <p:bldP spid="20" grpId="0"/>
      <p:bldP spid="21" grpId="0"/>
      <p:bldP spid="22" grpId="0" animBg="1"/>
      <p:bldP spid="23" grpId="0"/>
      <p:bldP spid="24" grpId="0"/>
      <p:bldP spid="25" grpId="0" animBg="1"/>
      <p:bldP spid="26" grpId="0"/>
      <p:bldP spid="27" grpId="0"/>
      <p:bldP spid="28" grpId="0" animBg="1"/>
      <p:bldP spid="29" grpId="0"/>
      <p:bldP spid="30" grpId="0"/>
      <p:bldP spid="31" grpId="0" animBg="1"/>
      <p:bldP spid="32" grpId="0"/>
      <p:bldP spid="33" grpId="0"/>
      <p:bldP spid="34" grpId="0" animBg="1"/>
      <p:bldP spid="35" grpId="0"/>
      <p:bldP spid="36" grpId="0"/>
      <p:bldP spid="37" grpId="0" animBg="1"/>
      <p:bldP spid="39" grpId="0"/>
      <p:bldP spid="40" grpId="0"/>
      <p:bldP spid="41" grpId="0" animBg="1"/>
      <p:bldP spid="42" grpId="0"/>
      <p:bldP spid="46" grpId="0" animBg="1"/>
      <p:bldP spid="47" grpId="0"/>
      <p:bldP spid="48" grpId="0" animBg="1"/>
      <p:bldP spid="49" grpId="0"/>
      <p:bldP spid="50" grpId="0" animBg="1"/>
      <p:bldP spid="51" grpId="0"/>
      <p:bldP spid="52" grpId="0" animBg="1"/>
      <p:bldP spid="53" grpId="0"/>
      <p:bldP spid="55" grpId="0" animBg="1"/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  <p:bldP spid="64" grpId="0" animBg="1"/>
      <p:bldP spid="65" grpId="0"/>
      <p:bldP spid="66" grpId="0" animBg="1"/>
      <p:bldP spid="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Рисунок 12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grpSp>
        <p:nvGrpSpPr>
          <p:cNvPr id="136" name="Группа 135"/>
          <p:cNvGrpSpPr/>
          <p:nvPr/>
        </p:nvGrpSpPr>
        <p:grpSpPr>
          <a:xfrm>
            <a:off x="782178" y="1690728"/>
            <a:ext cx="7678254" cy="1745118"/>
            <a:chOff x="782178" y="1690728"/>
            <a:chExt cx="7678254" cy="1745118"/>
          </a:xfrm>
        </p:grpSpPr>
        <p:pic>
          <p:nvPicPr>
            <p:cNvPr id="20" name="Рисунок 19"/>
            <p:cNvPicPr/>
            <p:nvPr/>
          </p:nvPicPr>
          <p:blipFill rotWithShape="1">
            <a:blip r:embed="rId3" cstate="print"/>
            <a:srcRect t="4094" r="83065" b="25731"/>
            <a:stretch/>
          </p:blipFill>
          <p:spPr bwMode="auto">
            <a:xfrm>
              <a:off x="7469526" y="1690728"/>
              <a:ext cx="990906" cy="11123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Рисунок 20"/>
            <p:cNvPicPr/>
            <p:nvPr/>
          </p:nvPicPr>
          <p:blipFill>
            <a:blip r:embed="rId3" cstate="print"/>
            <a:srcRect t="4094" r="42893" b="25731"/>
            <a:stretch>
              <a:fillRect/>
            </a:stretch>
          </p:blipFill>
          <p:spPr bwMode="auto">
            <a:xfrm>
              <a:off x="4125852" y="1690728"/>
              <a:ext cx="3341528" cy="11123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Рисунок 21"/>
            <p:cNvPicPr/>
            <p:nvPr/>
          </p:nvPicPr>
          <p:blipFill>
            <a:blip r:embed="rId3" cstate="print"/>
            <a:srcRect t="4094" r="42893" b="25731"/>
            <a:stretch>
              <a:fillRect/>
            </a:stretch>
          </p:blipFill>
          <p:spPr bwMode="auto">
            <a:xfrm>
              <a:off x="782178" y="1690728"/>
              <a:ext cx="3341528" cy="11123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1" name="Рисунок 90"/>
            <p:cNvPicPr/>
            <p:nvPr/>
          </p:nvPicPr>
          <p:blipFill rotWithShape="1">
            <a:blip r:embed="rId3" cstate="print"/>
            <a:srcRect t="17252" r="83065" b="42834"/>
            <a:stretch/>
          </p:blipFill>
          <p:spPr bwMode="auto">
            <a:xfrm>
              <a:off x="7469526" y="2803127"/>
              <a:ext cx="990906" cy="6327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" name="Рисунок 91"/>
            <p:cNvPicPr/>
            <p:nvPr/>
          </p:nvPicPr>
          <p:blipFill rotWithShape="1">
            <a:blip r:embed="rId3" cstate="print"/>
            <a:srcRect t="17252" r="42893" b="42834"/>
            <a:stretch/>
          </p:blipFill>
          <p:spPr bwMode="auto">
            <a:xfrm>
              <a:off x="4125852" y="2803127"/>
              <a:ext cx="3341528" cy="6327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3" name="Рисунок 92"/>
            <p:cNvPicPr/>
            <p:nvPr/>
          </p:nvPicPr>
          <p:blipFill rotWithShape="1">
            <a:blip r:embed="rId3" cstate="print"/>
            <a:srcRect t="17252" r="42893" b="42834"/>
            <a:stretch/>
          </p:blipFill>
          <p:spPr bwMode="auto">
            <a:xfrm>
              <a:off x="782178" y="2803127"/>
              <a:ext cx="3341528" cy="6327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Заголовок 29"/>
          <p:cNvSpPr txBox="1">
            <a:spLocks/>
          </p:cNvSpPr>
          <p:nvPr/>
        </p:nvSpPr>
        <p:spPr>
          <a:xfrm>
            <a:off x="0" y="-205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Запиши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числа від 1 до 8. Як отримати наступне число? Попереднє число? Знайди значення виразів. 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68151" y="1626354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15616" y="1626354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331640" y="1626354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47664" y="1626354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763688" y="1635646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60569" y="209084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115616" y="2067694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331640" y="2067694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47664" y="2067694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763688" y="2099632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832949" y="1635646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987824" y="1635646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203848" y="1635646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411293" y="1635646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625037" y="1635646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832949" y="208685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987824" y="2099632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203848" y="208685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411293" y="2099632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635896" y="208685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712567" y="1632676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860032" y="1635646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076056" y="1632676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275097" y="1635646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497245" y="1632676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05157" y="2099632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860032" y="2099632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076056" y="2099632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275097" y="2099632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508104" y="210958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577365" y="1635646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732240" y="1635646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944844" y="1635646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164288" y="1635646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380484" y="1635646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577365" y="2099632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774983" y="2067694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948264" y="2099632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164288" y="2099632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373472" y="2099632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960568" y="2550109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150103" y="2527135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1331640" y="2550109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1547664" y="2562458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763688" y="2531680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960741" y="300379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1149384" y="2973020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1331640" y="300379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547664" y="3003798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1763688" y="300379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832949" y="2531680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3008783" y="2518537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3203848" y="2531680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411293" y="2531680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3635896" y="2531680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2839789" y="3003798"/>
            <a:ext cx="298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3006076" y="296372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203848" y="3003798"/>
            <a:ext cx="298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3411293" y="3003798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3635896" y="3003798"/>
            <a:ext cx="298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705157" y="2531680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4893566" y="250969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5076056" y="2531680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5275097" y="2531680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5508104" y="2531680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4705157" y="300379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4893567" y="2973020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5076056" y="300379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5275097" y="3015552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508104" y="3003798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6577365" y="2531680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6774983" y="2518537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6948264" y="2535822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147305" y="2531680"/>
            <a:ext cx="305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7380484" y="2563589"/>
            <a:ext cx="298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7" name="Прямоугольник 216"/>
          <p:cNvSpPr/>
          <p:nvPr/>
        </p:nvSpPr>
        <p:spPr>
          <a:xfrm>
            <a:off x="5648817" y="4395561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18" name="Прямоугольник 217"/>
          <p:cNvSpPr/>
          <p:nvPr/>
        </p:nvSpPr>
        <p:spPr>
          <a:xfrm>
            <a:off x="4725768" y="4405539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19" name="Прямоугольник 218"/>
          <p:cNvSpPr/>
          <p:nvPr/>
        </p:nvSpPr>
        <p:spPr>
          <a:xfrm>
            <a:off x="3796048" y="4386877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0" name="Прямоугольник 219"/>
          <p:cNvSpPr/>
          <p:nvPr/>
        </p:nvSpPr>
        <p:spPr>
          <a:xfrm>
            <a:off x="2931952" y="4386877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21" name="Прямоугольник 220"/>
          <p:cNvSpPr/>
          <p:nvPr/>
        </p:nvSpPr>
        <p:spPr>
          <a:xfrm>
            <a:off x="2067856" y="4386877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222" name="Прямоугольник 221"/>
          <p:cNvSpPr/>
          <p:nvPr/>
        </p:nvSpPr>
        <p:spPr>
          <a:xfrm>
            <a:off x="1119529" y="4378193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223" name="Прямая соединительная линия 222"/>
          <p:cNvCxnSpPr/>
          <p:nvPr/>
        </p:nvCxnSpPr>
        <p:spPr>
          <a:xfrm>
            <a:off x="538982" y="4306755"/>
            <a:ext cx="806546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4" name="Прямая соединительная линия 223"/>
          <p:cNvCxnSpPr/>
          <p:nvPr/>
        </p:nvCxnSpPr>
        <p:spPr>
          <a:xfrm flipV="1">
            <a:off x="1324800" y="423531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5" name="Прямая соединительная линия 224"/>
          <p:cNvCxnSpPr/>
          <p:nvPr/>
        </p:nvCxnSpPr>
        <p:spPr>
          <a:xfrm flipV="1">
            <a:off x="2251906" y="423531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6" name="Прямая соединительная линия 225"/>
          <p:cNvCxnSpPr/>
          <p:nvPr/>
        </p:nvCxnSpPr>
        <p:spPr>
          <a:xfrm flipV="1">
            <a:off x="3110750" y="423531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7" name="Прямая соединительная линия 226"/>
          <p:cNvCxnSpPr/>
          <p:nvPr/>
        </p:nvCxnSpPr>
        <p:spPr>
          <a:xfrm flipV="1">
            <a:off x="3968006" y="423531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8" name="Прямая соединительная линия 227"/>
          <p:cNvCxnSpPr/>
          <p:nvPr/>
        </p:nvCxnSpPr>
        <p:spPr>
          <a:xfrm flipV="1">
            <a:off x="4895112" y="423531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9" name="Прямая соединительная линия 228"/>
          <p:cNvCxnSpPr/>
          <p:nvPr/>
        </p:nvCxnSpPr>
        <p:spPr>
          <a:xfrm flipV="1">
            <a:off x="5806525" y="4244001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0" name="Овал 229"/>
          <p:cNvSpPr/>
          <p:nvPr/>
        </p:nvSpPr>
        <p:spPr>
          <a:xfrm>
            <a:off x="467544" y="4247535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232" name="Полилиния 231"/>
          <p:cNvSpPr/>
          <p:nvPr/>
        </p:nvSpPr>
        <p:spPr>
          <a:xfrm flipH="1" flipV="1">
            <a:off x="6634725" y="4369510"/>
            <a:ext cx="878297" cy="18049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6" name="Прямоугольник 235"/>
          <p:cNvSpPr/>
          <p:nvPr/>
        </p:nvSpPr>
        <p:spPr>
          <a:xfrm>
            <a:off x="6803607" y="4533829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243" name="Прямая соединительная линия 242"/>
          <p:cNvCxnSpPr/>
          <p:nvPr/>
        </p:nvCxnSpPr>
        <p:spPr>
          <a:xfrm flipV="1">
            <a:off x="6646031" y="425246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4" name="Прямая соединительная линия 243"/>
          <p:cNvCxnSpPr/>
          <p:nvPr/>
        </p:nvCxnSpPr>
        <p:spPr>
          <a:xfrm flipV="1">
            <a:off x="7508380" y="4252685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5" name="Прямая соединительная линия 244"/>
          <p:cNvCxnSpPr/>
          <p:nvPr/>
        </p:nvCxnSpPr>
        <p:spPr>
          <a:xfrm flipV="1">
            <a:off x="8333165" y="4258667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6" name="Прямоугольник 245"/>
          <p:cNvSpPr/>
          <p:nvPr/>
        </p:nvSpPr>
        <p:spPr>
          <a:xfrm>
            <a:off x="6466011" y="4393879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7" name="Прямоугольник 246"/>
          <p:cNvSpPr/>
          <p:nvPr/>
        </p:nvSpPr>
        <p:spPr>
          <a:xfrm>
            <a:off x="7313617" y="4405539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8" name="Прямоугольник 247"/>
          <p:cNvSpPr/>
          <p:nvPr/>
        </p:nvSpPr>
        <p:spPr>
          <a:xfrm>
            <a:off x="8153144" y="4401357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0" name="Полилиния 249"/>
          <p:cNvSpPr/>
          <p:nvPr/>
        </p:nvSpPr>
        <p:spPr>
          <a:xfrm>
            <a:off x="1371791" y="4074966"/>
            <a:ext cx="877061" cy="17877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1" name="Прямоугольник 250"/>
          <p:cNvSpPr/>
          <p:nvPr/>
        </p:nvSpPr>
        <p:spPr>
          <a:xfrm>
            <a:off x="1572290" y="3705211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3" name="Овал 252"/>
          <p:cNvSpPr/>
          <p:nvPr/>
        </p:nvSpPr>
        <p:spPr>
          <a:xfrm>
            <a:off x="6600627" y="4252464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261" name="Овал 260"/>
          <p:cNvSpPr/>
          <p:nvPr/>
        </p:nvSpPr>
        <p:spPr>
          <a:xfrm>
            <a:off x="7436747" y="4252464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262" name="Овал 261"/>
          <p:cNvSpPr/>
          <p:nvPr/>
        </p:nvSpPr>
        <p:spPr>
          <a:xfrm>
            <a:off x="1275995" y="4247534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263" name="Овал 262"/>
          <p:cNvSpPr/>
          <p:nvPr/>
        </p:nvSpPr>
        <p:spPr>
          <a:xfrm>
            <a:off x="2170799" y="4252853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30" name="Полилиния 129"/>
          <p:cNvSpPr/>
          <p:nvPr/>
        </p:nvSpPr>
        <p:spPr>
          <a:xfrm>
            <a:off x="4908062" y="4068810"/>
            <a:ext cx="877061" cy="17877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1" name="Прямоугольник 130"/>
          <p:cNvSpPr/>
          <p:nvPr/>
        </p:nvSpPr>
        <p:spPr>
          <a:xfrm>
            <a:off x="5110603" y="3705211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Овал 131"/>
          <p:cNvSpPr/>
          <p:nvPr/>
        </p:nvSpPr>
        <p:spPr>
          <a:xfrm>
            <a:off x="4831673" y="4213894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33" name="Овал 132"/>
          <p:cNvSpPr/>
          <p:nvPr/>
        </p:nvSpPr>
        <p:spPr>
          <a:xfrm>
            <a:off x="5726477" y="4219213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34" name="Полилиния 133"/>
          <p:cNvSpPr/>
          <p:nvPr/>
        </p:nvSpPr>
        <p:spPr>
          <a:xfrm flipH="1" flipV="1">
            <a:off x="1331640" y="4383585"/>
            <a:ext cx="878297" cy="18049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5" name="Прямоугольник 134"/>
          <p:cNvSpPr/>
          <p:nvPr/>
        </p:nvSpPr>
        <p:spPr>
          <a:xfrm>
            <a:off x="1500522" y="4547904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37" name="Полилиния 136"/>
          <p:cNvSpPr/>
          <p:nvPr/>
        </p:nvSpPr>
        <p:spPr>
          <a:xfrm flipH="1" flipV="1">
            <a:off x="4910224" y="4330730"/>
            <a:ext cx="878297" cy="18049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8" name="Прямоугольник 137"/>
          <p:cNvSpPr/>
          <p:nvPr/>
        </p:nvSpPr>
        <p:spPr>
          <a:xfrm>
            <a:off x="5076326" y="4524162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40" name="Овал 139"/>
          <p:cNvSpPr/>
          <p:nvPr/>
        </p:nvSpPr>
        <p:spPr>
          <a:xfrm>
            <a:off x="8262330" y="4238177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41" name="Овал 140"/>
          <p:cNvSpPr/>
          <p:nvPr/>
        </p:nvSpPr>
        <p:spPr>
          <a:xfrm>
            <a:off x="3041504" y="4230386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42" name="Овал 141"/>
          <p:cNvSpPr/>
          <p:nvPr/>
        </p:nvSpPr>
        <p:spPr>
          <a:xfrm>
            <a:off x="3905234" y="4230385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44" name="Полилиния 143"/>
          <p:cNvSpPr/>
          <p:nvPr/>
        </p:nvSpPr>
        <p:spPr>
          <a:xfrm>
            <a:off x="2233689" y="4065230"/>
            <a:ext cx="877061" cy="17877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2427896" y="3693569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Полилиния 145"/>
          <p:cNvSpPr/>
          <p:nvPr/>
        </p:nvSpPr>
        <p:spPr>
          <a:xfrm>
            <a:off x="4011714" y="4093633"/>
            <a:ext cx="877061" cy="17877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7" name="Прямоугольник 146"/>
          <p:cNvSpPr/>
          <p:nvPr/>
        </p:nvSpPr>
        <p:spPr>
          <a:xfrm>
            <a:off x="4183470" y="372387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8" name="Полилиния 147"/>
          <p:cNvSpPr/>
          <p:nvPr/>
        </p:nvSpPr>
        <p:spPr>
          <a:xfrm>
            <a:off x="5808113" y="4053329"/>
            <a:ext cx="877061" cy="236933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9" name="Прямоугольник 148"/>
          <p:cNvSpPr/>
          <p:nvPr/>
        </p:nvSpPr>
        <p:spPr>
          <a:xfrm>
            <a:off x="5996635" y="367940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0" name="Полилиния 149"/>
          <p:cNvSpPr/>
          <p:nvPr/>
        </p:nvSpPr>
        <p:spPr>
          <a:xfrm flipH="1" flipV="1">
            <a:off x="7503481" y="4346905"/>
            <a:ext cx="831272" cy="164319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1" name="Прямоугольник 150"/>
          <p:cNvSpPr/>
          <p:nvPr/>
        </p:nvSpPr>
        <p:spPr>
          <a:xfrm>
            <a:off x="7672363" y="4511225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52" name="Полилиния 151"/>
          <p:cNvSpPr/>
          <p:nvPr/>
        </p:nvSpPr>
        <p:spPr>
          <a:xfrm flipH="1" flipV="1">
            <a:off x="2229720" y="4343667"/>
            <a:ext cx="878297" cy="18049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" name="Прямоугольник 152"/>
          <p:cNvSpPr/>
          <p:nvPr/>
        </p:nvSpPr>
        <p:spPr>
          <a:xfrm>
            <a:off x="2398602" y="4507986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54" name="Полилиния 153"/>
          <p:cNvSpPr/>
          <p:nvPr/>
        </p:nvSpPr>
        <p:spPr>
          <a:xfrm flipH="1" flipV="1">
            <a:off x="5788521" y="4343815"/>
            <a:ext cx="878297" cy="18049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5" name="Прямоугольник 154"/>
          <p:cNvSpPr/>
          <p:nvPr/>
        </p:nvSpPr>
        <p:spPr>
          <a:xfrm>
            <a:off x="5957403" y="4508134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56" name="Полилиния 155"/>
          <p:cNvSpPr/>
          <p:nvPr/>
        </p:nvSpPr>
        <p:spPr>
          <a:xfrm>
            <a:off x="3084527" y="4093633"/>
            <a:ext cx="877061" cy="17877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7" name="Прямоугольник 156"/>
          <p:cNvSpPr/>
          <p:nvPr/>
        </p:nvSpPr>
        <p:spPr>
          <a:xfrm>
            <a:off x="3292839" y="367940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8" name="Полилиния 157"/>
          <p:cNvSpPr/>
          <p:nvPr/>
        </p:nvSpPr>
        <p:spPr>
          <a:xfrm>
            <a:off x="6647967" y="4093633"/>
            <a:ext cx="877061" cy="178771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9" name="Прямоугольник 158"/>
          <p:cNvSpPr/>
          <p:nvPr/>
        </p:nvSpPr>
        <p:spPr>
          <a:xfrm>
            <a:off x="6848466" y="372387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0" name="Полилиния 159"/>
          <p:cNvSpPr/>
          <p:nvPr/>
        </p:nvSpPr>
        <p:spPr>
          <a:xfrm flipH="1" flipV="1">
            <a:off x="3103906" y="4343815"/>
            <a:ext cx="878297" cy="18049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1" name="Прямоугольник 160"/>
          <p:cNvSpPr/>
          <p:nvPr/>
        </p:nvSpPr>
        <p:spPr>
          <a:xfrm>
            <a:off x="3272788" y="4508134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62" name="Полилиния 161"/>
          <p:cNvSpPr/>
          <p:nvPr/>
        </p:nvSpPr>
        <p:spPr>
          <a:xfrm flipH="1" flipV="1">
            <a:off x="3983715" y="4343815"/>
            <a:ext cx="878297" cy="18049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3" name="Прямоугольник 162"/>
          <p:cNvSpPr/>
          <p:nvPr/>
        </p:nvSpPr>
        <p:spPr>
          <a:xfrm>
            <a:off x="4152597" y="4508134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3664044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5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75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00"/>
                            </p:stCondLst>
                            <p:childTnLst>
                              <p:par>
                                <p:cTn id="15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500"/>
                            </p:stCondLst>
                            <p:childTnLst>
                              <p:par>
                                <p:cTn id="16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000"/>
                            </p:stCondLst>
                            <p:childTnLst>
                              <p:par>
                                <p:cTn id="1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500"/>
                            </p:stCondLst>
                            <p:childTnLst>
                              <p:par>
                                <p:cTn id="1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500"/>
                            </p:stCondLst>
                            <p:childTnLst>
                              <p:par>
                                <p:cTn id="20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000"/>
                            </p:stCondLst>
                            <p:childTnLst>
                              <p:par>
                                <p:cTn id="2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500"/>
                            </p:stCondLst>
                            <p:childTnLst>
                              <p:par>
                                <p:cTn id="2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500"/>
                            </p:stCondLst>
                            <p:childTnLst>
                              <p:par>
                                <p:cTn id="25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000"/>
                            </p:stCondLst>
                            <p:childTnLst>
                              <p:par>
                                <p:cTn id="25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500"/>
                            </p:stCondLst>
                            <p:childTnLst>
                              <p:par>
                                <p:cTn id="25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2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500"/>
                            </p:stCondLst>
                            <p:childTnLst>
                              <p:par>
                                <p:cTn id="29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1500"/>
                            </p:stCondLst>
                            <p:childTnLst>
                              <p:par>
                                <p:cTn id="30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6" fill="hold">
                      <p:stCondLst>
                        <p:cond delay="indefinite"/>
                      </p:stCondLst>
                      <p:childTnLst>
                        <p:par>
                          <p:cTn id="327" fill="hold">
                            <p:stCondLst>
                              <p:cond delay="0"/>
                            </p:stCondLst>
                            <p:childTnLst>
                              <p:par>
                                <p:cTn id="328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500"/>
                            </p:stCondLst>
                            <p:childTnLst>
                              <p:par>
                                <p:cTn id="34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5" fill="hold">
                            <p:stCondLst>
                              <p:cond delay="1000"/>
                            </p:stCondLst>
                            <p:childTnLst>
                              <p:par>
                                <p:cTn id="34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1500"/>
                            </p:stCondLst>
                            <p:childTnLst>
                              <p:par>
                                <p:cTn id="35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0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2" fill="hold">
                      <p:stCondLst>
                        <p:cond delay="indefinite"/>
                      </p:stCondLst>
                      <p:childTnLst>
                        <p:par>
                          <p:cTn id="373" fill="hold">
                            <p:stCondLst>
                              <p:cond delay="0"/>
                            </p:stCondLst>
                            <p:childTnLst>
                              <p:par>
                                <p:cTn id="374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7" fill="hold">
                            <p:stCondLst>
                              <p:cond delay="500"/>
                            </p:stCondLst>
                            <p:childTnLst>
                              <p:par>
                                <p:cTn id="3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1000"/>
                            </p:stCondLst>
                            <p:childTnLst>
                              <p:par>
                                <p:cTn id="39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1500"/>
                            </p:stCondLst>
                            <p:childTnLst>
                              <p:par>
                                <p:cTn id="39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>
                      <p:stCondLst>
                        <p:cond delay="indefinite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1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3" fill="hold">
                            <p:stCondLst>
                              <p:cond delay="500"/>
                            </p:stCondLst>
                            <p:childTnLst>
                              <p:par>
                                <p:cTn id="4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7" fill="hold">
                            <p:stCondLst>
                              <p:cond delay="1000"/>
                            </p:stCondLst>
                            <p:childTnLst>
                              <p:par>
                                <p:cTn id="43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4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5" fill="hold">
                      <p:stCondLst>
                        <p:cond delay="indefinite"/>
                      </p:stCondLst>
                      <p:childTnLst>
                        <p:par>
                          <p:cTn id="446" fill="hold">
                            <p:stCondLst>
                              <p:cond delay="0"/>
                            </p:stCondLst>
                            <p:childTnLst>
                              <p:par>
                                <p:cTn id="447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2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9" fill="hold">
                      <p:stCondLst>
                        <p:cond delay="indefinite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4" fill="hold">
                      <p:stCondLst>
                        <p:cond delay="indefinite"/>
                      </p:stCondLst>
                      <p:childTnLst>
                        <p:par>
                          <p:cTn id="465" fill="hold">
                            <p:stCondLst>
                              <p:cond delay="0"/>
                            </p:stCondLst>
                            <p:childTnLst>
                              <p:par>
                                <p:cTn id="466" presetID="1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4" fill="hold">
                      <p:stCondLst>
                        <p:cond delay="indefinite"/>
                      </p:stCondLst>
                      <p:childTnLst>
                        <p:par>
                          <p:cTn id="475" fill="hold">
                            <p:stCondLst>
                              <p:cond delay="0"/>
                            </p:stCondLst>
                            <p:childTnLst>
                              <p:par>
                                <p:cTn id="47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9" fill="hold">
                            <p:stCondLst>
                              <p:cond delay="500"/>
                            </p:stCondLst>
                            <p:childTnLst>
                              <p:par>
                                <p:cTn id="4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3" fill="hold">
                            <p:stCondLst>
                              <p:cond delay="1000"/>
                            </p:stCondLst>
                            <p:childTnLst>
                              <p:par>
                                <p:cTn id="48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1" fill="hold">
                      <p:stCondLst>
                        <p:cond delay="indefinite"/>
                      </p:stCondLst>
                      <p:childTnLst>
                        <p:par>
                          <p:cTn id="492" fill="hold">
                            <p:stCondLst>
                              <p:cond delay="0"/>
                            </p:stCondLst>
                            <p:childTnLst>
                              <p:par>
                                <p:cTn id="493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5" fill="hold">
                      <p:stCondLst>
                        <p:cond delay="indefinite"/>
                      </p:stCondLst>
                      <p:childTnLst>
                        <p:par>
                          <p:cTn id="506" fill="hold">
                            <p:stCondLst>
                              <p:cond delay="0"/>
                            </p:stCondLst>
                            <p:childTnLst>
                              <p:par>
                                <p:cTn id="50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0" fill="hold">
                      <p:stCondLst>
                        <p:cond delay="indefinite"/>
                      </p:stCondLst>
                      <p:childTnLst>
                        <p:par>
                          <p:cTn id="511" fill="hold">
                            <p:stCondLst>
                              <p:cond delay="0"/>
                            </p:stCondLst>
                            <p:childTnLst>
                              <p:par>
                                <p:cTn id="512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0" fill="hold">
                      <p:stCondLst>
                        <p:cond delay="indefinite"/>
                      </p:stCondLst>
                      <p:childTnLst>
                        <p:par>
                          <p:cTn id="521" fill="hold">
                            <p:stCondLst>
                              <p:cond delay="0"/>
                            </p:stCondLst>
                            <p:childTnLst>
                              <p:par>
                                <p:cTn id="5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5" fill="hold">
                            <p:stCondLst>
                              <p:cond delay="500"/>
                            </p:stCondLst>
                            <p:childTnLst>
                              <p:par>
                                <p:cTn id="5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9" fill="hold">
                            <p:stCondLst>
                              <p:cond delay="1000"/>
                            </p:stCondLst>
                            <p:childTnLst>
                              <p:par>
                                <p:cTn id="5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3" fill="hold">
                            <p:stCondLst>
                              <p:cond delay="1500"/>
                            </p:stCondLst>
                            <p:childTnLst>
                              <p:par>
                                <p:cTn id="5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7" fill="hold">
                      <p:stCondLst>
                        <p:cond delay="indefinite"/>
                      </p:stCondLst>
                      <p:childTnLst>
                        <p:par>
                          <p:cTn id="538" fill="hold">
                            <p:stCondLst>
                              <p:cond delay="0"/>
                            </p:stCondLst>
                            <p:childTnLst>
                              <p:par>
                                <p:cTn id="539" presetID="10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1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4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0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1" fill="hold">
                      <p:stCondLst>
                        <p:cond delay="indefinite"/>
                      </p:stCondLst>
                      <p:childTnLst>
                        <p:par>
                          <p:cTn id="552" fill="hold">
                            <p:stCondLst>
                              <p:cond delay="0"/>
                            </p:stCondLst>
                            <p:childTnLst>
                              <p:par>
                                <p:cTn id="5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6" fill="hold">
                      <p:stCondLst>
                        <p:cond delay="indefinite"/>
                      </p:stCondLst>
                      <p:childTnLst>
                        <p:par>
                          <p:cTn id="557" fill="hold">
                            <p:stCondLst>
                              <p:cond delay="0"/>
                            </p:stCondLst>
                            <p:childTnLst>
                              <p:par>
                                <p:cTn id="558" presetID="1" presetClass="exit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6" fill="hold">
                      <p:stCondLst>
                        <p:cond delay="indefinite"/>
                      </p:stCondLst>
                      <p:childTnLst>
                        <p:par>
                          <p:cTn id="567" fill="hold">
                            <p:stCondLst>
                              <p:cond delay="0"/>
                            </p:stCondLst>
                            <p:childTnLst>
                              <p:par>
                                <p:cTn id="5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1" fill="hold">
                            <p:stCondLst>
                              <p:cond delay="500"/>
                            </p:stCondLst>
                            <p:childTnLst>
                              <p:par>
                                <p:cTn id="5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5" fill="hold">
                            <p:stCondLst>
                              <p:cond delay="1000"/>
                            </p:stCondLst>
                            <p:childTnLst>
                              <p:par>
                                <p:cTn id="57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9" fill="hold">
                            <p:stCondLst>
                              <p:cond delay="1500"/>
                            </p:stCondLst>
                            <p:childTnLst>
                              <p:par>
                                <p:cTn id="5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3" fill="hold">
                      <p:stCondLst>
                        <p:cond delay="indefinite"/>
                      </p:stCondLst>
                      <p:childTnLst>
                        <p:par>
                          <p:cTn id="584" fill="hold">
                            <p:stCondLst>
                              <p:cond delay="0"/>
                            </p:stCondLst>
                            <p:childTnLst>
                              <p:par>
                                <p:cTn id="585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3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6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7" fill="hold">
                      <p:stCondLst>
                        <p:cond delay="indefinite"/>
                      </p:stCondLst>
                      <p:childTnLst>
                        <p:par>
                          <p:cTn id="598" fill="hold">
                            <p:stCondLst>
                              <p:cond delay="0"/>
                            </p:stCondLst>
                            <p:childTnLst>
                              <p:par>
                                <p:cTn id="59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2" fill="hold">
                      <p:stCondLst>
                        <p:cond delay="indefinite"/>
                      </p:stCondLst>
                      <p:childTnLst>
                        <p:par>
                          <p:cTn id="603" fill="hold">
                            <p:stCondLst>
                              <p:cond delay="0"/>
                            </p:stCondLst>
                            <p:childTnLst>
                              <p:par>
                                <p:cTn id="604" presetID="1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2" fill="hold">
                      <p:stCondLst>
                        <p:cond delay="indefinite"/>
                      </p:stCondLst>
                      <p:childTnLst>
                        <p:par>
                          <p:cTn id="613" fill="hold">
                            <p:stCondLst>
                              <p:cond delay="0"/>
                            </p:stCondLst>
                            <p:childTnLst>
                              <p:par>
                                <p:cTn id="6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7" fill="hold">
                            <p:stCondLst>
                              <p:cond delay="500"/>
                            </p:stCondLst>
                            <p:childTnLst>
                              <p:par>
                                <p:cTn id="6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5" fill="hold">
                            <p:stCondLst>
                              <p:cond delay="1500"/>
                            </p:stCondLst>
                            <p:childTnLst>
                              <p:par>
                                <p:cTn id="6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9" fill="hold">
                      <p:stCondLst>
                        <p:cond delay="indefinite"/>
                      </p:stCondLst>
                      <p:childTnLst>
                        <p:par>
                          <p:cTn id="630" fill="hold">
                            <p:stCondLst>
                              <p:cond delay="0"/>
                            </p:stCondLst>
                            <p:childTnLst>
                              <p:par>
                                <p:cTn id="6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3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4" fill="hold">
                            <p:stCondLst>
                              <p:cond delay="500"/>
                            </p:stCondLst>
                            <p:childTnLst>
                              <p:par>
                                <p:cTn id="6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7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8" fill="hold">
                            <p:stCondLst>
                              <p:cond delay="1000"/>
                            </p:stCondLst>
                            <p:childTnLst>
                              <p:par>
                                <p:cTn id="6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2" fill="hold">
                            <p:stCondLst>
                              <p:cond delay="1500"/>
                            </p:stCondLst>
                            <p:childTnLst>
                              <p:par>
                                <p:cTn id="6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5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6" fill="hold">
                      <p:stCondLst>
                        <p:cond delay="indefinite"/>
                      </p:stCondLst>
                      <p:childTnLst>
                        <p:par>
                          <p:cTn id="647" fill="hold">
                            <p:stCondLst>
                              <p:cond delay="0"/>
                            </p:stCondLst>
                            <p:childTnLst>
                              <p:par>
                                <p:cTn id="6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1" fill="hold">
                      <p:stCondLst>
                        <p:cond delay="indefinite"/>
                      </p:stCondLst>
                      <p:childTnLst>
                        <p:par>
                          <p:cTn id="652" fill="hold">
                            <p:stCondLst>
                              <p:cond delay="0"/>
                            </p:stCondLst>
                            <p:childTnLst>
                              <p:par>
                                <p:cTn id="653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1" fill="hold">
                      <p:stCondLst>
                        <p:cond delay="indefinite"/>
                      </p:stCondLst>
                      <p:childTnLst>
                        <p:par>
                          <p:cTn id="662" fill="hold">
                            <p:stCondLst>
                              <p:cond delay="0"/>
                            </p:stCondLst>
                            <p:childTnLst>
                              <p:par>
                                <p:cTn id="6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6" fill="hold">
                            <p:stCondLst>
                              <p:cond delay="500"/>
                            </p:stCondLst>
                            <p:childTnLst>
                              <p:par>
                                <p:cTn id="66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0" fill="hold">
                            <p:stCondLst>
                              <p:cond delay="1000"/>
                            </p:stCondLst>
                            <p:childTnLst>
                              <p:par>
                                <p:cTn id="67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4" fill="hold">
                            <p:stCondLst>
                              <p:cond delay="1500"/>
                            </p:stCondLst>
                            <p:childTnLst>
                              <p:par>
                                <p:cTn id="67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8" fill="hold">
                      <p:stCondLst>
                        <p:cond delay="indefinite"/>
                      </p:stCondLst>
                      <p:childTnLst>
                        <p:par>
                          <p:cTn id="679" fill="hold">
                            <p:stCondLst>
                              <p:cond delay="0"/>
                            </p:stCondLst>
                            <p:childTnLst>
                              <p:par>
                                <p:cTn id="680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3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2" fill="hold">
                      <p:stCondLst>
                        <p:cond delay="indefinite"/>
                      </p:stCondLst>
                      <p:childTnLst>
                        <p:par>
                          <p:cTn id="693" fill="hold">
                            <p:stCondLst>
                              <p:cond delay="0"/>
                            </p:stCondLst>
                            <p:childTnLst>
                              <p:par>
                                <p:cTn id="69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7" fill="hold">
                      <p:stCondLst>
                        <p:cond delay="indefinite"/>
                      </p:stCondLst>
                      <p:childTnLst>
                        <p:par>
                          <p:cTn id="698" fill="hold">
                            <p:stCondLst>
                              <p:cond delay="0"/>
                            </p:stCondLst>
                            <p:childTnLst>
                              <p:par>
                                <p:cTn id="699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7" fill="hold">
                      <p:stCondLst>
                        <p:cond delay="indefinite"/>
                      </p:stCondLst>
                      <p:childTnLst>
                        <p:par>
                          <p:cTn id="708" fill="hold">
                            <p:stCondLst>
                              <p:cond delay="0"/>
                            </p:stCondLst>
                            <p:childTnLst>
                              <p:par>
                                <p:cTn id="7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2" fill="hold">
                            <p:stCondLst>
                              <p:cond delay="500"/>
                            </p:stCondLst>
                            <p:childTnLst>
                              <p:par>
                                <p:cTn id="7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6" fill="hold">
                            <p:stCondLst>
                              <p:cond delay="1000"/>
                            </p:stCondLst>
                            <p:childTnLst>
                              <p:par>
                                <p:cTn id="7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0" fill="hold">
                            <p:stCondLst>
                              <p:cond delay="1500"/>
                            </p:stCondLst>
                            <p:childTnLst>
                              <p:par>
                                <p:cTn id="7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4" fill="hold">
                      <p:stCondLst>
                        <p:cond delay="indefinite"/>
                      </p:stCondLst>
                      <p:childTnLst>
                        <p:par>
                          <p:cTn id="725" fill="hold">
                            <p:stCondLst>
                              <p:cond delay="0"/>
                            </p:stCondLst>
                            <p:childTnLst>
                              <p:par>
                                <p:cTn id="726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9" presetID="10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8" fill="hold">
                      <p:stCondLst>
                        <p:cond delay="indefinite"/>
                      </p:stCondLst>
                      <p:childTnLst>
                        <p:par>
                          <p:cTn id="739" fill="hold">
                            <p:stCondLst>
                              <p:cond delay="0"/>
                            </p:stCondLst>
                            <p:childTnLst>
                              <p:par>
                                <p:cTn id="7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3" fill="hold">
                      <p:stCondLst>
                        <p:cond delay="indefinite"/>
                      </p:stCondLst>
                      <p:childTnLst>
                        <p:par>
                          <p:cTn id="744" fill="hold">
                            <p:stCondLst>
                              <p:cond delay="0"/>
                            </p:stCondLst>
                            <p:childTnLst>
                              <p:par>
                                <p:cTn id="745" presetID="1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1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3" fill="hold">
                      <p:stCondLst>
                        <p:cond delay="indefinite"/>
                      </p:stCondLst>
                      <p:childTnLst>
                        <p:par>
                          <p:cTn id="754" fill="hold">
                            <p:stCondLst>
                              <p:cond delay="0"/>
                            </p:stCondLst>
                            <p:childTnLst>
                              <p:par>
                                <p:cTn id="7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8" fill="hold">
                            <p:stCondLst>
                              <p:cond delay="500"/>
                            </p:stCondLst>
                            <p:childTnLst>
                              <p:par>
                                <p:cTn id="75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2" fill="hold">
                            <p:stCondLst>
                              <p:cond delay="1000"/>
                            </p:stCondLst>
                            <p:childTnLst>
                              <p:par>
                                <p:cTn id="76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6" fill="hold">
                            <p:stCondLst>
                              <p:cond delay="1500"/>
                            </p:stCondLst>
                            <p:childTnLst>
                              <p:par>
                                <p:cTn id="76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0" fill="hold">
                      <p:stCondLst>
                        <p:cond delay="indefinite"/>
                      </p:stCondLst>
                      <p:childTnLst>
                        <p:par>
                          <p:cTn id="771" fill="hold">
                            <p:stCondLst>
                              <p:cond delay="0"/>
                            </p:stCondLst>
                            <p:childTnLst>
                              <p:par>
                                <p:cTn id="772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4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4" fill="hold">
                      <p:stCondLst>
                        <p:cond delay="indefinite"/>
                      </p:stCondLst>
                      <p:childTnLst>
                        <p:par>
                          <p:cTn id="785" fill="hold">
                            <p:stCondLst>
                              <p:cond delay="0"/>
                            </p:stCondLst>
                            <p:childTnLst>
                              <p:par>
                                <p:cTn id="78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9" fill="hold">
                      <p:stCondLst>
                        <p:cond delay="indefinite"/>
                      </p:stCondLst>
                      <p:childTnLst>
                        <p:par>
                          <p:cTn id="790" fill="hold">
                            <p:stCondLst>
                              <p:cond delay="0"/>
                            </p:stCondLst>
                            <p:childTnLst>
                              <p:par>
                                <p:cTn id="791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217" grpId="0"/>
      <p:bldP spid="218" grpId="0"/>
      <p:bldP spid="219" grpId="0"/>
      <p:bldP spid="220" grpId="0"/>
      <p:bldP spid="221" grpId="0"/>
      <p:bldP spid="222" grpId="0"/>
      <p:bldP spid="230" grpId="0" animBg="1"/>
      <p:bldP spid="232" grpId="0" animBg="1"/>
      <p:bldP spid="232" grpId="1" animBg="1"/>
      <p:bldP spid="236" grpId="0"/>
      <p:bldP spid="236" grpId="1"/>
      <p:bldP spid="246" grpId="0"/>
      <p:bldP spid="247" grpId="0"/>
      <p:bldP spid="248" grpId="0"/>
      <p:bldP spid="250" grpId="0" animBg="1"/>
      <p:bldP spid="250" grpId="1" animBg="1"/>
      <p:bldP spid="251" grpId="0"/>
      <p:bldP spid="251" grpId="1"/>
      <p:bldP spid="253" grpId="0" animBg="1"/>
      <p:bldP spid="253" grpId="1" animBg="1"/>
      <p:bldP spid="253" grpId="2" animBg="1"/>
      <p:bldP spid="253" grpId="3" animBg="1"/>
      <p:bldP spid="253" grpId="4" animBg="1"/>
      <p:bldP spid="253" grpId="5" animBg="1"/>
      <p:bldP spid="253" grpId="6" animBg="1"/>
      <p:bldP spid="253" grpId="7" animBg="1"/>
      <p:bldP spid="261" grpId="0" animBg="1"/>
      <p:bldP spid="261" grpId="1" animBg="1"/>
      <p:bldP spid="261" grpId="2" animBg="1"/>
      <p:bldP spid="261" grpId="3" animBg="1"/>
      <p:bldP spid="261" grpId="4" animBg="1"/>
      <p:bldP spid="261" grpId="5" animBg="1"/>
      <p:bldP spid="262" grpId="0" animBg="1"/>
      <p:bldP spid="262" grpId="1" animBg="1"/>
      <p:bldP spid="262" grpId="2" animBg="1"/>
      <p:bldP spid="262" grpId="3" animBg="1"/>
      <p:bldP spid="263" grpId="0" animBg="1"/>
      <p:bldP spid="263" grpId="1" animBg="1"/>
      <p:bldP spid="263" grpId="2" animBg="1"/>
      <p:bldP spid="263" grpId="3" animBg="1"/>
      <p:bldP spid="263" grpId="4" animBg="1"/>
      <p:bldP spid="263" grpId="5" animBg="1"/>
      <p:bldP spid="263" grpId="6" animBg="1"/>
      <p:bldP spid="263" grpId="7" animBg="1"/>
      <p:bldP spid="130" grpId="0" animBg="1"/>
      <p:bldP spid="130" grpId="1" animBg="1"/>
      <p:bldP spid="131" grpId="0"/>
      <p:bldP spid="131" grpId="1"/>
      <p:bldP spid="132" grpId="0" animBg="1"/>
      <p:bldP spid="132" grpId="1" animBg="1"/>
      <p:bldP spid="132" grpId="2" animBg="1"/>
      <p:bldP spid="132" grpId="3" animBg="1"/>
      <p:bldP spid="132" grpId="4" animBg="1"/>
      <p:bldP spid="132" grpId="5" animBg="1"/>
      <p:bldP spid="132" grpId="6" animBg="1"/>
      <p:bldP spid="132" grpId="7" animBg="1"/>
      <p:bldP spid="133" grpId="0" animBg="1"/>
      <p:bldP spid="133" grpId="1" animBg="1"/>
      <p:bldP spid="133" grpId="2" animBg="1"/>
      <p:bldP spid="133" grpId="3" animBg="1"/>
      <p:bldP spid="133" grpId="4" animBg="1"/>
      <p:bldP spid="133" grpId="5" animBg="1"/>
      <p:bldP spid="133" grpId="6" animBg="1"/>
      <p:bldP spid="133" grpId="7" animBg="1"/>
      <p:bldP spid="134" grpId="1" animBg="1"/>
      <p:bldP spid="134" grpId="2" animBg="1"/>
      <p:bldP spid="135" grpId="1"/>
      <p:bldP spid="135" grpId="2"/>
      <p:bldP spid="137" grpId="1" animBg="1"/>
      <p:bldP spid="137" grpId="2" animBg="1"/>
      <p:bldP spid="138" grpId="1"/>
      <p:bldP spid="138" grpId="2"/>
      <p:bldP spid="140" grpId="0" animBg="1"/>
      <p:bldP spid="140" grpId="1" animBg="1"/>
      <p:bldP spid="141" grpId="0" animBg="1"/>
      <p:bldP spid="141" grpId="1" animBg="1"/>
      <p:bldP spid="141" grpId="2" animBg="1"/>
      <p:bldP spid="141" grpId="3" animBg="1"/>
      <p:bldP spid="141" grpId="4" animBg="1"/>
      <p:bldP spid="141" grpId="5" animBg="1"/>
      <p:bldP spid="141" grpId="6" animBg="1"/>
      <p:bldP spid="141" grpId="7" animBg="1"/>
      <p:bldP spid="142" grpId="0" animBg="1"/>
      <p:bldP spid="142" grpId="1" animBg="1"/>
      <p:bldP spid="142" grpId="2" animBg="1"/>
      <p:bldP spid="142" grpId="3" animBg="1"/>
      <p:bldP spid="142" grpId="4" animBg="1"/>
      <p:bldP spid="142" grpId="5" animBg="1"/>
      <p:bldP spid="142" grpId="6" animBg="1"/>
      <p:bldP spid="142" grpId="7" animBg="1"/>
      <p:bldP spid="144" grpId="0" animBg="1"/>
      <p:bldP spid="144" grpId="1" animBg="1"/>
      <p:bldP spid="145" grpId="0"/>
      <p:bldP spid="145" grpId="1"/>
      <p:bldP spid="146" grpId="0" animBg="1"/>
      <p:bldP spid="146" grpId="1" animBg="1"/>
      <p:bldP spid="147" grpId="0"/>
      <p:bldP spid="147" grpId="1"/>
      <p:bldP spid="148" grpId="0" animBg="1"/>
      <p:bldP spid="148" grpId="1" animBg="1"/>
      <p:bldP spid="149" grpId="0"/>
      <p:bldP spid="149" grpId="1"/>
      <p:bldP spid="150" grpId="0" animBg="1"/>
      <p:bldP spid="150" grpId="1" animBg="1"/>
      <p:bldP spid="151" grpId="0"/>
      <p:bldP spid="151" grpId="1"/>
      <p:bldP spid="152" grpId="0" animBg="1"/>
      <p:bldP spid="152" grpId="1" animBg="1"/>
      <p:bldP spid="153" grpId="0"/>
      <p:bldP spid="153" grpId="1"/>
      <p:bldP spid="154" grpId="0" animBg="1"/>
      <p:bldP spid="154" grpId="1" animBg="1"/>
      <p:bldP spid="155" grpId="0"/>
      <p:bldP spid="155" grpId="1"/>
      <p:bldP spid="156" grpId="0" animBg="1"/>
      <p:bldP spid="156" grpId="1" animBg="1"/>
      <p:bldP spid="157" grpId="0"/>
      <p:bldP spid="157" grpId="1"/>
      <p:bldP spid="158" grpId="0" animBg="1"/>
      <p:bldP spid="158" grpId="1" animBg="1"/>
      <p:bldP spid="159" grpId="0"/>
      <p:bldP spid="159" grpId="1"/>
      <p:bldP spid="160" grpId="0" animBg="1"/>
      <p:bldP spid="160" grpId="1" animBg="1"/>
      <p:bldP spid="161" grpId="0"/>
      <p:bldP spid="161" grpId="1"/>
      <p:bldP spid="162" grpId="0" animBg="1"/>
      <p:bldP spid="162" grpId="1" animBg="1"/>
      <p:bldP spid="163" grpId="0"/>
      <p:bldP spid="163" grpId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1111</TotalTime>
  <Words>387</Words>
  <Application>Microsoft Office PowerPoint</Application>
  <PresentationFormat>Экран (16:9)</PresentationFormat>
  <Paragraphs>223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Batman</cp:lastModifiedBy>
  <cp:revision>135</cp:revision>
  <dcterms:created xsi:type="dcterms:W3CDTF">2017-08-14T11:51:21Z</dcterms:created>
  <dcterms:modified xsi:type="dcterms:W3CDTF">2018-08-15T10:50:55Z</dcterms:modified>
</cp:coreProperties>
</file>