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74" r:id="rId4"/>
    <p:sldId id="275" r:id="rId5"/>
    <p:sldId id="276" r:id="rId6"/>
    <p:sldId id="292" r:id="rId7"/>
    <p:sldId id="279" r:id="rId8"/>
    <p:sldId id="285" r:id="rId9"/>
    <p:sldId id="283" r:id="rId10"/>
    <p:sldId id="286" r:id="rId11"/>
    <p:sldId id="287" r:id="rId12"/>
    <p:sldId id="288" r:id="rId13"/>
    <p:sldId id="284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B0F0"/>
    <a:srgbClr val="ED209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howGuides="1">
      <p:cViewPr>
        <p:scale>
          <a:sx n="96" d="100"/>
          <a:sy n="96" d="100"/>
        </p:scale>
        <p:origin x="-120" y="-852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187624" y="564654"/>
            <a:ext cx="60486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Досліджуємо</a:t>
            </a:r>
            <a:r>
              <a:rPr lang="ru-RU" sz="4000" spc="-5" dirty="0">
                <a:latin typeface="Arial"/>
                <a:cs typeface="Arial"/>
              </a:rPr>
              <a:t> склад числа 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/>
          <p:nvPr/>
        </p:nvPicPr>
        <p:blipFill rotWithShape="1">
          <a:blip r:embed="rId2" cstate="print"/>
          <a:srcRect l="1037" t="9769" r="76113" b="58536"/>
          <a:stretch/>
        </p:blipFill>
        <p:spPr bwMode="auto">
          <a:xfrm>
            <a:off x="4572000" y="2499742"/>
            <a:ext cx="187220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/>
          <p:cNvPicPr/>
          <p:nvPr/>
        </p:nvPicPr>
        <p:blipFill rotWithShape="1">
          <a:blip r:embed="rId2" cstate="print"/>
          <a:srcRect l="1037" t="9769" r="69083" b="58536"/>
          <a:stretch/>
        </p:blipFill>
        <p:spPr bwMode="auto">
          <a:xfrm>
            <a:off x="2532653" y="2499742"/>
            <a:ext cx="244827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3598153" y="2579253"/>
            <a:ext cx="2873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4177505" y="2579253"/>
            <a:ext cx="3603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4735091" y="2580425"/>
            <a:ext cx="43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5890519" y="2579253"/>
            <a:ext cx="36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5" name="Заголовок 21"/>
          <p:cNvSpPr txBox="1">
            <a:spLocks/>
          </p:cNvSpPr>
          <p:nvPr/>
        </p:nvSpPr>
        <p:spPr>
          <a:xfrm>
            <a:off x="0" y="-1781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в порядку зменшення числа: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200" dirty="0" smtClean="0">
                <a:latin typeface="Arial" pitchFamily="34" charset="0"/>
                <a:cs typeface="Arial" pitchFamily="34" charset="0"/>
              </a:rPr>
            </a:br>
            <a:r>
              <a:rPr lang="uk-UA" sz="2200" b="1" dirty="0" smtClean="0">
                <a:latin typeface="Arial" pitchFamily="34" charset="0"/>
                <a:cs typeface="Arial" pitchFamily="34" charset="0"/>
              </a:rPr>
              <a:t>4, 9, 2, 7, 3, 10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</a:t>
            </a:r>
            <a:br>
              <a:rPr lang="uk-UA" sz="2200" dirty="0" smtClean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2750092" y="2585471"/>
            <a:ext cx="642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5320750" y="2579625"/>
            <a:ext cx="360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4066791"/>
              </p:ext>
            </p:extLst>
          </p:nvPr>
        </p:nvGraphicFramePr>
        <p:xfrm>
          <a:off x="320985" y="1981837"/>
          <a:ext cx="8574037" cy="271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Image" r:id="rId3" imgW="6247440" imgH="1980720" progId="Photoshop.Image.12">
                  <p:embed/>
                </p:oleObj>
              </mc:Choice>
              <mc:Fallback>
                <p:oleObj name="Image" r:id="rId3" imgW="6247440" imgH="1980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985" y="1981837"/>
                        <a:ext cx="8574037" cy="271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5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10"/>
          <p:cNvSpPr txBox="1">
            <a:spLocks/>
          </p:cNvSpPr>
          <p:nvPr/>
        </p:nvSpPr>
        <p:spPr>
          <a:xfrm>
            <a:off x="0" y="-15884"/>
            <a:ext cx="8100392" cy="153950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720725" algn="l"/>
              </a:tabLst>
            </a:pP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>
              <a:tabLst>
                <a:tab pos="720725" algn="l"/>
              </a:tabLst>
            </a:pPr>
            <a:r>
              <a:rPr lang="ru-RU" sz="2200" dirty="0" smtClean="0">
                <a:latin typeface="Arial" pitchFamily="34" charset="0"/>
                <a:cs typeface="Arial" pitchFamily="34" charset="0"/>
              </a:rPr>
              <a:t>Замалюй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вирази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, як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і показують склад числа 8, синім олівцем, які показують склад числа 9 — зеленим.</a:t>
            </a:r>
          </a:p>
          <a:p>
            <a:pPr algn="l">
              <a:tabLst>
                <a:tab pos="720725" algn="l"/>
              </a:tabLst>
            </a:pPr>
            <a:r>
              <a:rPr lang="uk-UA" sz="2200" dirty="0" smtClean="0">
                <a:latin typeface="Arial" pitchFamily="34" charset="0"/>
                <a:cs typeface="Arial" pitchFamily="34" charset="0"/>
              </a:rPr>
              <a:t>Який вираз «зайвий»? Чому?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182871"/>
              </p:ext>
            </p:extLst>
          </p:nvPr>
        </p:nvGraphicFramePr>
        <p:xfrm>
          <a:off x="320985" y="1981837"/>
          <a:ext cx="8574036" cy="271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Image" r:id="rId7" imgW="6247440" imgH="1980720" progId="Photoshop.Image.12">
                  <p:embed/>
                </p:oleObj>
              </mc:Choice>
              <mc:Fallback>
                <p:oleObj name="Image" r:id="rId7" imgW="6247440" imgH="1980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0985" y="1981837"/>
                        <a:ext cx="8574036" cy="271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6341454"/>
              </p:ext>
            </p:extLst>
          </p:nvPr>
        </p:nvGraphicFramePr>
        <p:xfrm>
          <a:off x="320984" y="1981837"/>
          <a:ext cx="8574036" cy="271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Image" r:id="rId9" imgW="6247440" imgH="1980720" progId="Photoshop.Image.12">
                  <p:embed/>
                </p:oleObj>
              </mc:Choice>
              <mc:Fallback>
                <p:oleObj name="Image" r:id="rId9" imgW="6247440" imgH="1980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0984" y="1981837"/>
                        <a:ext cx="8574036" cy="271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Овал 1"/>
          <p:cNvSpPr/>
          <p:nvPr/>
        </p:nvSpPr>
        <p:spPr>
          <a:xfrm>
            <a:off x="3365864" y="3636801"/>
            <a:ext cx="2484276" cy="9511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619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9399" y="843557"/>
            <a:ext cx="1174970" cy="43137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098717"/>
            <a:ext cx="7355584" cy="3997600"/>
          </a:xfrm>
          <a:prstGeom prst="rect">
            <a:avLst/>
          </a:prstGeom>
        </p:spPr>
      </p:pic>
      <p:pic>
        <p:nvPicPr>
          <p:cNvPr id="276" name="Рисунок 275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197529" y="1235621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5970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934411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6776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653966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001210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353425" y="123913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714616" y="1241131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076792" y="12454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428022" y="123551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950242" y="145263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428022" y="163187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3074159" y="163187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2720597" y="163566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2360246" y="163566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2008343" y="163187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1646333" y="163566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1296776" y="163187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935664" y="163187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566095" y="163566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314052" y="145263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950242" y="185399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67446" y="184731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935664" y="20299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1294172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1644945" y="20299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2002040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2359160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2716350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3074159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3428022" y="20299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50696" y="22544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367446" y="225448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1648339" y="24180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2006983" y="242112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Овал 78"/>
          <p:cNvSpPr/>
          <p:nvPr/>
        </p:nvSpPr>
        <p:spPr>
          <a:xfrm>
            <a:off x="2365533" y="242672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Овал 79"/>
          <p:cNvSpPr/>
          <p:nvPr/>
        </p:nvSpPr>
        <p:spPr>
          <a:xfrm>
            <a:off x="2716350" y="242672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Овал 80"/>
          <p:cNvSpPr/>
          <p:nvPr/>
        </p:nvSpPr>
        <p:spPr>
          <a:xfrm>
            <a:off x="3075071" y="24180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Овал 81"/>
          <p:cNvSpPr/>
          <p:nvPr/>
        </p:nvSpPr>
        <p:spPr>
          <a:xfrm>
            <a:off x="3431007" y="24180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Овал 82"/>
          <p:cNvSpPr/>
          <p:nvPr/>
        </p:nvSpPr>
        <p:spPr>
          <a:xfrm>
            <a:off x="1294172" y="24180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958277" y="264241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8367446" y="264241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1649636" y="281176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2008220" y="281832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Овал 98"/>
          <p:cNvSpPr/>
          <p:nvPr/>
        </p:nvSpPr>
        <p:spPr>
          <a:xfrm>
            <a:off x="2364201" y="281385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2717355" y="281868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3077216" y="281832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Овал 101"/>
          <p:cNvSpPr/>
          <p:nvPr/>
        </p:nvSpPr>
        <p:spPr>
          <a:xfrm>
            <a:off x="3435800" y="281908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7962554" y="303447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376714" y="303340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Овал 115"/>
          <p:cNvSpPr/>
          <p:nvPr/>
        </p:nvSpPr>
        <p:spPr>
          <a:xfrm>
            <a:off x="2008343" y="32103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Овал 116"/>
          <p:cNvSpPr/>
          <p:nvPr/>
        </p:nvSpPr>
        <p:spPr>
          <a:xfrm>
            <a:off x="2365533" y="32103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Овал 117"/>
          <p:cNvSpPr/>
          <p:nvPr/>
        </p:nvSpPr>
        <p:spPr>
          <a:xfrm>
            <a:off x="2719751" y="321169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3074815" y="321115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3436577" y="321580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7941511" y="342066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8367446" y="342569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Овал 133"/>
          <p:cNvSpPr/>
          <p:nvPr/>
        </p:nvSpPr>
        <p:spPr>
          <a:xfrm>
            <a:off x="2360246" y="359657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Овал 134"/>
          <p:cNvSpPr/>
          <p:nvPr/>
        </p:nvSpPr>
        <p:spPr>
          <a:xfrm>
            <a:off x="2721424" y="360366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Овал 135"/>
          <p:cNvSpPr/>
          <p:nvPr/>
        </p:nvSpPr>
        <p:spPr>
          <a:xfrm>
            <a:off x="3074815" y="360366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Овал 136"/>
          <p:cNvSpPr/>
          <p:nvPr/>
        </p:nvSpPr>
        <p:spPr>
          <a:xfrm>
            <a:off x="3437951" y="360901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7962554" y="3818060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8367446" y="381805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Овал 150"/>
          <p:cNvSpPr/>
          <p:nvPr/>
        </p:nvSpPr>
        <p:spPr>
          <a:xfrm>
            <a:off x="2722696" y="400171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2" name="Овал 151"/>
          <p:cNvSpPr/>
          <p:nvPr/>
        </p:nvSpPr>
        <p:spPr>
          <a:xfrm>
            <a:off x="3074159" y="399956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Овал 152"/>
          <p:cNvSpPr/>
          <p:nvPr/>
        </p:nvSpPr>
        <p:spPr>
          <a:xfrm>
            <a:off x="3431093" y="400027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7962554" y="4198025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8367446" y="419802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7" name="Овал 166"/>
          <p:cNvSpPr/>
          <p:nvPr/>
        </p:nvSpPr>
        <p:spPr>
          <a:xfrm>
            <a:off x="3074159" y="439207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8" name="Овал 167"/>
          <p:cNvSpPr/>
          <p:nvPr/>
        </p:nvSpPr>
        <p:spPr>
          <a:xfrm>
            <a:off x="3435800" y="438905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7962554" y="458201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8367446" y="458201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2" name="Овал 181"/>
          <p:cNvSpPr/>
          <p:nvPr/>
        </p:nvSpPr>
        <p:spPr>
          <a:xfrm>
            <a:off x="3431880" y="476590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9" name="Овал 228"/>
          <p:cNvSpPr/>
          <p:nvPr/>
        </p:nvSpPr>
        <p:spPr>
          <a:xfrm>
            <a:off x="197529" y="163566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0" name="Овал 229"/>
          <p:cNvSpPr/>
          <p:nvPr/>
        </p:nvSpPr>
        <p:spPr>
          <a:xfrm>
            <a:off x="562799" y="20299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1" name="Овал 230"/>
          <p:cNvSpPr/>
          <p:nvPr/>
        </p:nvSpPr>
        <p:spPr>
          <a:xfrm>
            <a:off x="197529" y="203218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2" name="Овал 231"/>
          <p:cNvSpPr/>
          <p:nvPr/>
        </p:nvSpPr>
        <p:spPr>
          <a:xfrm>
            <a:off x="3072778" y="47657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3" name="Овал 232"/>
          <p:cNvSpPr/>
          <p:nvPr/>
        </p:nvSpPr>
        <p:spPr>
          <a:xfrm>
            <a:off x="197529" y="242672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4" name="Овал 233"/>
          <p:cNvSpPr/>
          <p:nvPr/>
        </p:nvSpPr>
        <p:spPr>
          <a:xfrm>
            <a:off x="570923" y="242672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5" name="Овал 234"/>
          <p:cNvSpPr/>
          <p:nvPr/>
        </p:nvSpPr>
        <p:spPr>
          <a:xfrm>
            <a:off x="939014" y="242112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6" name="Овал 235"/>
          <p:cNvSpPr/>
          <p:nvPr/>
        </p:nvSpPr>
        <p:spPr>
          <a:xfrm>
            <a:off x="197028" y="282125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7" name="Овал 236"/>
          <p:cNvSpPr/>
          <p:nvPr/>
        </p:nvSpPr>
        <p:spPr>
          <a:xfrm>
            <a:off x="565330" y="281908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8" name="Овал 237"/>
          <p:cNvSpPr/>
          <p:nvPr/>
        </p:nvSpPr>
        <p:spPr>
          <a:xfrm>
            <a:off x="939014" y="281908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9" name="Овал 238"/>
          <p:cNvSpPr/>
          <p:nvPr/>
        </p:nvSpPr>
        <p:spPr>
          <a:xfrm>
            <a:off x="1291517" y="281908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0" name="Овал 239"/>
          <p:cNvSpPr/>
          <p:nvPr/>
        </p:nvSpPr>
        <p:spPr>
          <a:xfrm>
            <a:off x="197419" y="321426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1" name="Овал 240"/>
          <p:cNvSpPr/>
          <p:nvPr/>
        </p:nvSpPr>
        <p:spPr>
          <a:xfrm>
            <a:off x="564780" y="321145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2" name="Овал 241"/>
          <p:cNvSpPr/>
          <p:nvPr/>
        </p:nvSpPr>
        <p:spPr>
          <a:xfrm>
            <a:off x="934411" y="32103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3" name="Овал 242"/>
          <p:cNvSpPr/>
          <p:nvPr/>
        </p:nvSpPr>
        <p:spPr>
          <a:xfrm>
            <a:off x="1291517" y="3211452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4" name="Овал 243"/>
          <p:cNvSpPr/>
          <p:nvPr/>
        </p:nvSpPr>
        <p:spPr>
          <a:xfrm>
            <a:off x="1648538" y="32103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5" name="Овал 244"/>
          <p:cNvSpPr/>
          <p:nvPr/>
        </p:nvSpPr>
        <p:spPr>
          <a:xfrm>
            <a:off x="197028" y="360726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6" name="Овал 245"/>
          <p:cNvSpPr/>
          <p:nvPr/>
        </p:nvSpPr>
        <p:spPr>
          <a:xfrm>
            <a:off x="566967" y="3607268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7" name="Овал 246"/>
          <p:cNvSpPr/>
          <p:nvPr/>
        </p:nvSpPr>
        <p:spPr>
          <a:xfrm>
            <a:off x="939014" y="36016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8" name="Овал 247"/>
          <p:cNvSpPr/>
          <p:nvPr/>
        </p:nvSpPr>
        <p:spPr>
          <a:xfrm>
            <a:off x="1294951" y="36016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9" name="Овал 248"/>
          <p:cNvSpPr/>
          <p:nvPr/>
        </p:nvSpPr>
        <p:spPr>
          <a:xfrm>
            <a:off x="1652141" y="360160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0" name="Овал 249"/>
          <p:cNvSpPr/>
          <p:nvPr/>
        </p:nvSpPr>
        <p:spPr>
          <a:xfrm>
            <a:off x="2008220" y="360943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1" name="Овал 250"/>
          <p:cNvSpPr/>
          <p:nvPr/>
        </p:nvSpPr>
        <p:spPr>
          <a:xfrm>
            <a:off x="197028" y="400027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2" name="Овал 251"/>
          <p:cNvSpPr/>
          <p:nvPr/>
        </p:nvSpPr>
        <p:spPr>
          <a:xfrm>
            <a:off x="569463" y="399963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3" name="Овал 252"/>
          <p:cNvSpPr/>
          <p:nvPr/>
        </p:nvSpPr>
        <p:spPr>
          <a:xfrm>
            <a:off x="941898" y="399956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4" name="Овал 253"/>
          <p:cNvSpPr/>
          <p:nvPr/>
        </p:nvSpPr>
        <p:spPr>
          <a:xfrm>
            <a:off x="1299088" y="399397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5" name="Овал 254"/>
          <p:cNvSpPr/>
          <p:nvPr/>
        </p:nvSpPr>
        <p:spPr>
          <a:xfrm>
            <a:off x="1652141" y="399956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6" name="Овал 255"/>
          <p:cNvSpPr/>
          <p:nvPr/>
        </p:nvSpPr>
        <p:spPr>
          <a:xfrm>
            <a:off x="2007842" y="399397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7" name="Овал 256"/>
          <p:cNvSpPr/>
          <p:nvPr/>
        </p:nvSpPr>
        <p:spPr>
          <a:xfrm>
            <a:off x="2365533" y="3999566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8" name="Овал 257"/>
          <p:cNvSpPr/>
          <p:nvPr/>
        </p:nvSpPr>
        <p:spPr>
          <a:xfrm>
            <a:off x="2718695" y="4396247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59" name="Овал 258"/>
          <p:cNvSpPr/>
          <p:nvPr/>
        </p:nvSpPr>
        <p:spPr>
          <a:xfrm>
            <a:off x="2360246" y="43932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0" name="Овал 259"/>
          <p:cNvSpPr/>
          <p:nvPr/>
        </p:nvSpPr>
        <p:spPr>
          <a:xfrm>
            <a:off x="2007842" y="4394275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1" name="Овал 260"/>
          <p:cNvSpPr/>
          <p:nvPr/>
        </p:nvSpPr>
        <p:spPr>
          <a:xfrm>
            <a:off x="1651164" y="438905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2" name="Овал 261"/>
          <p:cNvSpPr/>
          <p:nvPr/>
        </p:nvSpPr>
        <p:spPr>
          <a:xfrm>
            <a:off x="1294172" y="438905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3" name="Овал 262"/>
          <p:cNvSpPr/>
          <p:nvPr/>
        </p:nvSpPr>
        <p:spPr>
          <a:xfrm>
            <a:off x="941898" y="438905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4" name="Овал 263"/>
          <p:cNvSpPr/>
          <p:nvPr/>
        </p:nvSpPr>
        <p:spPr>
          <a:xfrm>
            <a:off x="568465" y="4389053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5" name="Овал 264"/>
          <p:cNvSpPr/>
          <p:nvPr/>
        </p:nvSpPr>
        <p:spPr>
          <a:xfrm>
            <a:off x="197028" y="439328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6" name="Овал 265"/>
          <p:cNvSpPr/>
          <p:nvPr/>
        </p:nvSpPr>
        <p:spPr>
          <a:xfrm>
            <a:off x="197028" y="476590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7" name="Овал 266"/>
          <p:cNvSpPr/>
          <p:nvPr/>
        </p:nvSpPr>
        <p:spPr>
          <a:xfrm>
            <a:off x="569463" y="476590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8" name="Овал 267"/>
          <p:cNvSpPr/>
          <p:nvPr/>
        </p:nvSpPr>
        <p:spPr>
          <a:xfrm>
            <a:off x="934721" y="4765909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69" name="Овал 268"/>
          <p:cNvSpPr/>
          <p:nvPr/>
        </p:nvSpPr>
        <p:spPr>
          <a:xfrm>
            <a:off x="1292999" y="477408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0" name="Овал 269"/>
          <p:cNvSpPr/>
          <p:nvPr/>
        </p:nvSpPr>
        <p:spPr>
          <a:xfrm>
            <a:off x="1652141" y="47657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1" name="Овал 270"/>
          <p:cNvSpPr/>
          <p:nvPr/>
        </p:nvSpPr>
        <p:spPr>
          <a:xfrm>
            <a:off x="2007842" y="47657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2" name="Овал 271"/>
          <p:cNvSpPr/>
          <p:nvPr/>
        </p:nvSpPr>
        <p:spPr>
          <a:xfrm>
            <a:off x="2365533" y="4765704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3" name="Овал 272"/>
          <p:cNvSpPr/>
          <p:nvPr/>
        </p:nvSpPr>
        <p:spPr>
          <a:xfrm>
            <a:off x="2722079" y="4774080"/>
            <a:ext cx="285752" cy="28575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74" name="Заголовок 269"/>
          <p:cNvSpPr txBox="1">
            <a:spLocks/>
          </p:cNvSpPr>
          <p:nvPr/>
        </p:nvSpPr>
        <p:spPr>
          <a:xfrm>
            <a:off x="12505" y="-14635"/>
            <a:ext cx="7530846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10.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619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9.87654E-7 L 0.40243 -0.0015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4.93827E-7 L 0.40243 -0.0012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" y="-62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8.64198E-7 L 0.40208 -0.0012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13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1.35802E-6 L 0.40243 -0.00062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" y="-31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1.35802E-6 L 0.40105 -0.00062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13" y="-31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3.20988E-6 L 0.39983 -0.00062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31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2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2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4.5679E-6 L 0.40261 -4.5679E-6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0.40156 4.07407E-6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4.07407E-6 L 0.4 4.07407E-6 " pathEditMode="relative" rAng="0" ptsTypes="AA">
                                      <p:cBhvr>
                                        <p:cTn id="206" dur="2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0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4.07407E-6 L 0.40053 4.07407E-6 " pathEditMode="relative" rAng="0" ptsTypes="AA">
                                      <p:cBhvr>
                                        <p:cTn id="208" dur="2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2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2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40157 2.22222E-6 " pathEditMode="relative" rAng="0" ptsTypes="AA">
                                      <p:cBhvr>
                                        <p:cTn id="258" dur="2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5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93827E-7 L 0.40156 -4.93827E-7 " pathEditMode="relative" rAng="0" ptsTypes="AA">
                                      <p:cBhvr>
                                        <p:cTn id="260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6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1.85185E-6 L 0.40052 -1.85185E-6 " pathEditMode="relative" rAng="0" ptsTypes="AA">
                                      <p:cBhvr>
                                        <p:cTn id="262" dur="2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6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4.93827E-7 L 0.4 -4.93827E-7 " pathEditMode="relative" rAng="0" ptsTypes="AA">
                                      <p:cBhvr>
                                        <p:cTn id="264" dur="2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26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1.85185E-6 L 0.4 -1.85185E-6 " pathEditMode="relative" rAng="0" ptsTypes="AA">
                                      <p:cBhvr>
                                        <p:cTn id="266" dur="2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1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 tmFilter="0, 0; .2, .5; .8, .5; 1, 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0" dur="250" autoRev="1" fill="hold"/>
                                        <p:tgtEl>
                                          <p:spTgt spid="1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1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 tmFilter="0, 0; .2, .5; .8, .5; 1, 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4" dur="250" autoRev="1" fill="hold"/>
                                        <p:tgtEl>
                                          <p:spTgt spid="2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2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 tmFilter="0, 0; .2, .5; .8, .5; 1, 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0" dur="250" autoRev="1" fill="hold"/>
                                        <p:tgtEl>
                                          <p:spTgt spid="2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 tmFilter="0, 0; .2, .5; .8, .5; 1, 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3" dur="250" autoRev="1" fill="hold"/>
                                        <p:tgtEl>
                                          <p:spTgt spid="2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2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2.34568E-6 L 0.40226 -2.34568E-6 " pathEditMode="relative" rAng="0" ptsTypes="AA">
                                      <p:cBhvr>
                                        <p:cTn id="316" dur="2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3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34568E-6 L 0.40157 -2.34568E-6 " pathEditMode="relative" rAng="0" ptsTypes="AA">
                                      <p:cBhvr>
                                        <p:cTn id="318" dur="20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3.58025E-6 L 0.39948 3.58025E-6 " pathEditMode="relative" rAng="0" ptsTypes="AA">
                                      <p:cBhvr>
                                        <p:cTn id="320" dur="2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3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3.58025E-6 L 0.39879 3.58025E-6 " pathEditMode="relative" rAng="0" ptsTypes="AA">
                                      <p:cBhvr>
                                        <p:cTn id="322" dur="2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3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3.58025E-6 L 0.39948 3.58025E-6 " pathEditMode="relative" rAng="0" ptsTypes="AA">
                                      <p:cBhvr>
                                        <p:cTn id="324" dur="2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3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3.7037E-7 L 0.39948 3.7037E-7 " pathEditMode="relative" rAng="0" ptsTypes="AA">
                                      <p:cBhvr>
                                        <p:cTn id="326" dur="20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4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 tmFilter="0, 0; .2, .5; .8, .5; 1, 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1" dur="250" autoRev="1" fill="hold"/>
                                        <p:tgtEl>
                                          <p:spTgt spid="2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2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2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2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2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2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0.40174 4.44444E-6 " pathEditMode="relative" rAng="0" ptsTypes="AA">
                                      <p:cBhvr>
                                        <p:cTn id="376" dur="20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3.08642E-6 L 0.40104 3.08642E-6 " pathEditMode="relative" rAng="0" ptsTypes="AA">
                                      <p:cBhvr>
                                        <p:cTn id="378" dur="2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3.08642E-6 L 0.39965 3.08642E-6 " pathEditMode="relative" rAng="0" ptsTypes="AA">
                                      <p:cBhvr>
                                        <p:cTn id="380" dur="20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9.87654E-7 L 0.39826 -9.87654E-7 " pathEditMode="relative" rAng="0" ptsTypes="AA">
                                      <p:cBhvr>
                                        <p:cTn id="382" dur="2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3.08642E-6 L 0.39966 3.08642E-6 " pathEditMode="relative" rAng="0" ptsTypes="AA">
                                      <p:cBhvr>
                                        <p:cTn id="384" dur="20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9.87654E-7 L 0.39966 -9.87654E-7 " pathEditMode="relative" rAng="0" ptsTypes="AA">
                                      <p:cBhvr>
                                        <p:cTn id="386" dur="2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  <p:par>
                                <p:cTn id="38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3.08642E-6 L 0.40034 3.08642E-6 " pathEditMode="relative" rAng="0" ptsTypes="AA">
                                      <p:cBhvr>
                                        <p:cTn id="388" dur="2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 tmFilter="0, 0; .2, .5; .8, .5; 1, 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3" dur="250" autoRev="1" fill="hold"/>
                                        <p:tgtEl>
                                          <p:spTgt spid="1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 tmFilter="0, 0; .2, .5; .8, .5; 1, 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6" dur="250" autoRev="1" fill="hold"/>
                                        <p:tgtEl>
                                          <p:spTgt spid="1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 tmFilter="0, 0; .2, .5; .8, .5; 1, 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9" dur="250" autoRev="1" fill="hold"/>
                                        <p:tgtEl>
                                          <p:spTgt spid="1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500" tmFilter="0, 0; .2, .5; .8, .5; 1, 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0" dur="250" autoRev="1" fill="hold"/>
                                        <p:tgtEl>
                                          <p:spTgt spid="2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500" tmFilter="0, 0; .2, .5; .8, .5; 1, 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3" dur="250" autoRev="1" fill="hold"/>
                                        <p:tgtEl>
                                          <p:spTgt spid="2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5" dur="500" tmFilter="0, 0; .2, .5; .8, .5; 1, 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6" dur="250" autoRev="1" fill="hold"/>
                                        <p:tgtEl>
                                          <p:spTgt spid="2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8" dur="500" tmFilter="0, 0; .2, .5; .8, .5; 1, 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9" dur="250" autoRev="1" fill="hold"/>
                                        <p:tgtEl>
                                          <p:spTgt spid="2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1" dur="500" tmFilter="0, 0; .2, .5; .8, .5; 1, 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2" dur="250" autoRev="1" fill="hold"/>
                                        <p:tgtEl>
                                          <p:spTgt spid="2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500" tmFilter="0, 0; .2, .5; .8, .5; 1, 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5" dur="250" autoRev="1" fill="hold"/>
                                        <p:tgtEl>
                                          <p:spTgt spid="2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7" dur="500" tmFilter="0, 0; .2, .5; .8, .5; 1, 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8" dur="250" autoRev="1" fill="hold"/>
                                        <p:tgtEl>
                                          <p:spTgt spid="2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23457E-7 L 0.40157 -1.23457E-7 " pathEditMode="relative" rAng="0" ptsTypes="AA">
                                      <p:cBhvr>
                                        <p:cTn id="438" dur="2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83951E-6 L 0.40156 -2.83951E-6 " pathEditMode="relative" rAng="0" ptsTypes="AA">
                                      <p:cBhvr>
                                        <p:cTn id="440" dur="2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2.83951E-6 L 0.39948 -2.83951E-6 " pathEditMode="relative" rAng="0" ptsTypes="AA">
                                      <p:cBhvr>
                                        <p:cTn id="442" dur="2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2.83951E-6 L 0.40017 -2.83951E-6 " pathEditMode="relative" rAng="0" ptsTypes="AA">
                                      <p:cBhvr>
                                        <p:cTn id="444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2.83951E-6 L 0.40017 -2.83951E-6 " pathEditMode="relative" rAng="0" ptsTypes="AA">
                                      <p:cBhvr>
                                        <p:cTn id="446" dur="2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1.23457E-6 L 0.40018 1.23457E-6 " pathEditMode="relative" rAng="0" ptsTypes="AA">
                                      <p:cBhvr>
                                        <p:cTn id="448" dur="2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1.23457E-7 L 0.40018 -1.23457E-7 " pathEditMode="relative" rAng="0" ptsTypes="AA">
                                      <p:cBhvr>
                                        <p:cTn id="450" dur="2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4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2.59259E-6 L 0.40017 2.59259E-6 " pathEditMode="relative" rAng="0" ptsTypes="AA">
                                      <p:cBhvr>
                                        <p:cTn id="452" dur="20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 tmFilter="0, 0; .2, .5; .8, .5; 1, 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7" dur="250" autoRev="1" fill="hold"/>
                                        <p:tgtEl>
                                          <p:spTgt spid="1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50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0" dur="250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0" dur="500" tmFilter="0, 0; .2, .5; .8, .5; 1, 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1" dur="250" autoRev="1" fill="hold"/>
                                        <p:tgtEl>
                                          <p:spTgt spid="2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3" dur="500" tmFilter="0, 0; .2, .5; .8, .5; 1, 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4" dur="250" autoRev="1" fill="hold"/>
                                        <p:tgtEl>
                                          <p:spTgt spid="2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6" dur="500" tmFilter="0, 0; .2, .5; .8, .5; 1, 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7" dur="250" autoRev="1" fill="hold"/>
                                        <p:tgtEl>
                                          <p:spTgt spid="2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9" dur="500" tmFilter="0, 0; .2, .5; .8, .5; 1, 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0" dur="250" autoRev="1" fill="hold"/>
                                        <p:tgtEl>
                                          <p:spTgt spid="2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2" dur="500" tmFilter="0, 0; .2, .5; .8, .5; 1, 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3" dur="250" autoRev="1" fill="hold"/>
                                        <p:tgtEl>
                                          <p:spTgt spid="2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5" dur="500" tmFilter="0, 0; .2, .5; .8, .5; 1, 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6" dur="250" autoRev="1" fill="hold"/>
                                        <p:tgtEl>
                                          <p:spTgt spid="2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8" dur="500" tmFilter="0, 0; .2, .5; .8, .5; 1, 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9" dur="250" autoRev="1" fill="hold"/>
                                        <p:tgtEl>
                                          <p:spTgt spid="2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1" dur="500" tmFilter="0, 0; .2, .5; .8, .5; 1, 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2" dur="250" autoRev="1" fill="hold"/>
                                        <p:tgtEl>
                                          <p:spTgt spid="2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9" fill="hold">
                      <p:stCondLst>
                        <p:cond delay="indefinite"/>
                      </p:stCondLst>
                      <p:childTnLst>
                        <p:par>
                          <p:cTn id="500" fill="hold">
                            <p:stCondLst>
                              <p:cond delay="0"/>
                            </p:stCondLst>
                            <p:childTnLst>
                              <p:par>
                                <p:cTn id="5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9.87654E-7 L 0.40157 -9.87654E-7 " pathEditMode="relative" rAng="0" ptsTypes="AA">
                                      <p:cBhvr>
                                        <p:cTn id="502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0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9.87654E-7 L 0.40087 -9.87654E-7 " pathEditMode="relative" rAng="0" ptsTypes="AA">
                                      <p:cBhvr>
                                        <p:cTn id="504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0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9.87654E-7 L 0.40018 -9.87654E-7 " pathEditMode="relative" rAng="0" ptsTypes="AA">
                                      <p:cBhvr>
                                        <p:cTn id="506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0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123 L 0.39948 -0.00123 " pathEditMode="relative" rAng="0" ptsTypes="AA">
                                      <p:cBhvr>
                                        <p:cTn id="50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0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124 L 0.39948 0.00124 " pathEditMode="relative" rAng="0" ptsTypes="AA">
                                      <p:cBhvr>
                                        <p:cTn id="510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124 L 0.39948 0.00124 " pathEditMode="relative" rAng="0" ptsTypes="AA">
                                      <p:cBhvr>
                                        <p:cTn id="512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0.00124 L 0.39947 0.00124 " pathEditMode="relative" rAng="0" ptsTypes="AA">
                                      <p:cBhvr>
                                        <p:cTn id="514" dur="2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4.19753E-6 L 0.40017 -4.19753E-6 " pathEditMode="relative" rAng="0" ptsTypes="AA">
                                      <p:cBhvr>
                                        <p:cTn id="516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  <p:par>
                                <p:cTn id="5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0124 L 0.40017 0.00124 " pathEditMode="relative" rAng="0" ptsTypes="AA">
                                      <p:cBhvr>
                                        <p:cTn id="518" dur="2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9" fill="hold">
                      <p:stCondLst>
                        <p:cond delay="indefinite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2" dur="500" tmFilter="0, 0; .2, .5; .8, .5; 1, 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3" dur="250" autoRev="1" fill="hold"/>
                                        <p:tgtEl>
                                          <p:spTgt spid="1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4" fill="hold">
                      <p:stCondLst>
                        <p:cond delay="indefinite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3" dur="500" tmFilter="0, 0; .2, .5; .8, .5; 1, 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4" dur="250" autoRev="1" fill="hold"/>
                                        <p:tgtEl>
                                          <p:spTgt spid="2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6" dur="500" tmFilter="0, 0; .2, .5; .8, .5; 1, 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7" dur="250" autoRev="1" fill="hold"/>
                                        <p:tgtEl>
                                          <p:spTgt spid="2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9" dur="500" tmFilter="0, 0; .2, .5; .8, .5; 1, 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0" dur="250" autoRev="1" fill="hold"/>
                                        <p:tgtEl>
                                          <p:spTgt spid="2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2" dur="500" tmFilter="0, 0; .2, .5; .8, .5; 1, 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3" dur="250" autoRev="1" fill="hold"/>
                                        <p:tgtEl>
                                          <p:spTgt spid="2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5" dur="500" tmFilter="0, 0; .2, .5; .8, .5; 1, 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6" dur="250" autoRev="1" fill="hold"/>
                                        <p:tgtEl>
                                          <p:spTgt spid="2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8" dur="500" tmFilter="0, 0; .2, .5; .8, .5; 1, 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9" dur="250" autoRev="1" fill="hold"/>
                                        <p:tgtEl>
                                          <p:spTgt spid="2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1" dur="500" tmFilter="0, 0; .2, .5; .8, .5; 1, 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2" dur="250" autoRev="1" fill="hold"/>
                                        <p:tgtEl>
                                          <p:spTgt spid="2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4" dur="500" tmFilter="0, 0; .2, .5; .8, .5; 1, 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5" dur="250" autoRev="1" fill="hold"/>
                                        <p:tgtEl>
                                          <p:spTgt spid="2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7" dur="500" tmFilter="0, 0; .2, .5; .8, .5; 1, 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8" dur="250" autoRev="1" fill="hold"/>
                                        <p:tgtEl>
                                          <p:spTgt spid="2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9" fill="hold">
                      <p:stCondLst>
                        <p:cond delay="indefinite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1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51" grpId="0"/>
      <p:bldP spid="52" grpId="0"/>
      <p:bldP spid="53" grpId="0"/>
      <p:bldP spid="56" grpId="1" animBg="1"/>
      <p:bldP spid="57" grpId="1" animBg="1"/>
      <p:bldP spid="58" grpId="1" animBg="1"/>
      <p:bldP spid="59" grpId="1" animBg="1"/>
      <p:bldP spid="60" grpId="1" animBg="1"/>
      <p:bldP spid="61" grpId="1" animBg="1"/>
      <p:bldP spid="62" grpId="1" animBg="1"/>
      <p:bldP spid="63" grpId="1" animBg="1"/>
      <p:bldP spid="72" grpId="0"/>
      <p:bldP spid="73" grpId="0"/>
      <p:bldP spid="77" grpId="1" animBg="1"/>
      <p:bldP spid="78" grpId="1" animBg="1"/>
      <p:bldP spid="79" grpId="1" animBg="1"/>
      <p:bldP spid="80" grpId="1" animBg="1"/>
      <p:bldP spid="81" grpId="1" animBg="1"/>
      <p:bldP spid="82" grpId="1" animBg="1"/>
      <p:bldP spid="83" grpId="1" animBg="1"/>
      <p:bldP spid="91" grpId="0"/>
      <p:bldP spid="92" grpId="0"/>
      <p:bldP spid="97" grpId="1" animBg="1"/>
      <p:bldP spid="98" grpId="1" animBg="1"/>
      <p:bldP spid="99" grpId="1" animBg="1"/>
      <p:bldP spid="100" grpId="1" animBg="1"/>
      <p:bldP spid="101" grpId="1" animBg="1"/>
      <p:bldP spid="102" grpId="1" animBg="1"/>
      <p:bldP spid="109" grpId="0"/>
      <p:bldP spid="110" grpId="0"/>
      <p:bldP spid="116" grpId="1" animBg="1"/>
      <p:bldP spid="117" grpId="1" animBg="1"/>
      <p:bldP spid="118" grpId="1" animBg="1"/>
      <p:bldP spid="119" grpId="1" animBg="1"/>
      <p:bldP spid="120" grpId="1" animBg="1"/>
      <p:bldP spid="126" grpId="0"/>
      <p:bldP spid="134" grpId="1" animBg="1"/>
      <p:bldP spid="135" grpId="1" animBg="1"/>
      <p:bldP spid="136" grpId="1" animBg="1"/>
      <p:bldP spid="137" grpId="1" animBg="1"/>
      <p:bldP spid="142" grpId="0"/>
      <p:bldP spid="151" grpId="1" animBg="1"/>
      <p:bldP spid="152" grpId="1" animBg="1"/>
      <p:bldP spid="153" grpId="1" animBg="1"/>
      <p:bldP spid="157" grpId="0"/>
      <p:bldP spid="158" grpId="0"/>
      <p:bldP spid="167" grpId="1" animBg="1"/>
      <p:bldP spid="168" grpId="1" animBg="1"/>
      <p:bldP spid="171" grpId="0"/>
      <p:bldP spid="172" grpId="0"/>
      <p:bldP spid="182" grpId="1" animBg="1"/>
      <p:bldP spid="229" grpId="0" animBg="1"/>
      <p:bldP spid="229" grpId="1" animBg="1"/>
      <p:bldP spid="230" grpId="0" animBg="1"/>
      <p:bldP spid="230" grpId="2" animBg="1"/>
      <p:bldP spid="231" grpId="0" animBg="1"/>
      <p:bldP spid="231" grpId="2" animBg="1"/>
      <p:bldP spid="232" grpId="0" animBg="1"/>
      <p:bldP spid="232" grpId="2" animBg="1"/>
      <p:bldP spid="233" grpId="0" animBg="1"/>
      <p:bldP spid="233" grpId="2" animBg="1"/>
      <p:bldP spid="234" grpId="0" animBg="1"/>
      <p:bldP spid="234" grpId="2" animBg="1"/>
      <p:bldP spid="235" grpId="0" animBg="1"/>
      <p:bldP spid="235" grpId="2" animBg="1"/>
      <p:bldP spid="236" grpId="0" animBg="1"/>
      <p:bldP spid="236" grpId="2" animBg="1"/>
      <p:bldP spid="237" grpId="0" animBg="1"/>
      <p:bldP spid="237" grpId="2" animBg="1"/>
      <p:bldP spid="238" grpId="0" animBg="1"/>
      <p:bldP spid="238" grpId="2" animBg="1"/>
      <p:bldP spid="239" grpId="0" animBg="1"/>
      <p:bldP spid="239" grpId="2" animBg="1"/>
      <p:bldP spid="240" grpId="0" animBg="1"/>
      <p:bldP spid="240" grpId="2" animBg="1"/>
      <p:bldP spid="241" grpId="0" animBg="1"/>
      <p:bldP spid="241" grpId="2" animBg="1"/>
      <p:bldP spid="242" grpId="0" animBg="1"/>
      <p:bldP spid="242" grpId="2" animBg="1"/>
      <p:bldP spid="243" grpId="0" animBg="1"/>
      <p:bldP spid="243" grpId="2" animBg="1"/>
      <p:bldP spid="244" grpId="0" animBg="1"/>
      <p:bldP spid="244" grpId="2" animBg="1"/>
      <p:bldP spid="245" grpId="0" animBg="1"/>
      <p:bldP spid="245" grpId="2" animBg="1"/>
      <p:bldP spid="246" grpId="1" animBg="1"/>
      <p:bldP spid="247" grpId="1" animBg="1"/>
      <p:bldP spid="248" grpId="1" animBg="1"/>
      <p:bldP spid="249" grpId="1" animBg="1"/>
      <p:bldP spid="250" grpId="1" animBg="1"/>
      <p:bldP spid="251" grpId="0" animBg="1"/>
      <p:bldP spid="251" grpId="2" animBg="1"/>
      <p:bldP spid="252" grpId="0" animBg="1"/>
      <p:bldP spid="252" grpId="2" animBg="1"/>
      <p:bldP spid="253" grpId="0" animBg="1"/>
      <p:bldP spid="253" grpId="2" animBg="1"/>
      <p:bldP spid="254" grpId="0" animBg="1"/>
      <p:bldP spid="254" grpId="2" animBg="1"/>
      <p:bldP spid="255" grpId="0" animBg="1"/>
      <p:bldP spid="255" grpId="2" animBg="1"/>
      <p:bldP spid="256" grpId="0" animBg="1"/>
      <p:bldP spid="256" grpId="2" animBg="1"/>
      <p:bldP spid="257" grpId="0" animBg="1"/>
      <p:bldP spid="257" grpId="2" animBg="1"/>
      <p:bldP spid="258" grpId="0" animBg="1"/>
      <p:bldP spid="258" grpId="2" animBg="1"/>
      <p:bldP spid="259" grpId="0" animBg="1"/>
      <p:bldP spid="259" grpId="2" animBg="1"/>
      <p:bldP spid="260" grpId="1" animBg="1"/>
      <p:bldP spid="261" grpId="0" animBg="1"/>
      <p:bldP spid="261" grpId="2" animBg="1"/>
      <p:bldP spid="262" grpId="0" animBg="1"/>
      <p:bldP spid="262" grpId="2" animBg="1"/>
      <p:bldP spid="263" grpId="0" animBg="1"/>
      <p:bldP spid="263" grpId="2" animBg="1"/>
      <p:bldP spid="264" grpId="0" animBg="1"/>
      <p:bldP spid="264" grpId="2" animBg="1"/>
      <p:bldP spid="265" grpId="0" animBg="1"/>
      <p:bldP spid="265" grpId="2" animBg="1"/>
      <p:bldP spid="266" grpId="0" animBg="1"/>
      <p:bldP spid="266" grpId="2" animBg="1"/>
      <p:bldP spid="267" grpId="0" animBg="1"/>
      <p:bldP spid="267" grpId="2" animBg="1"/>
      <p:bldP spid="268" grpId="0" animBg="1"/>
      <p:bldP spid="268" grpId="2" animBg="1"/>
      <p:bldP spid="269" grpId="0" animBg="1"/>
      <p:bldP spid="269" grpId="2" animBg="1"/>
      <p:bldP spid="270" grpId="0" animBg="1"/>
      <p:bldP spid="270" grpId="2" animBg="1"/>
      <p:bldP spid="271" grpId="0" animBg="1"/>
      <p:bldP spid="271" grpId="2" animBg="1"/>
      <p:bldP spid="272" grpId="0" animBg="1"/>
      <p:bldP spid="272" grpId="2" animBg="1"/>
      <p:bldP spid="273" grpId="0" animBg="1"/>
      <p:bldP spid="27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357158" y="1857364"/>
            <a:ext cx="8501122" cy="2886085"/>
            <a:chOff x="357158" y="1857364"/>
            <a:chExt cx="8501122" cy="2886085"/>
          </a:xfrm>
        </p:grpSpPr>
        <p:pic>
          <p:nvPicPr>
            <p:cNvPr id="6" name="Рисунок 5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3859867" y="3286124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Рисунок 6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357158" y="3286124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Рисунок 8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3857620" y="1857364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Рисунок 9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357158" y="1857364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Рисунок 40"/>
            <p:cNvPicPr/>
            <p:nvPr/>
          </p:nvPicPr>
          <p:blipFill>
            <a:blip r:embed="rId3" cstate="print"/>
            <a:srcRect t="4094" r="75547" b="6433"/>
            <a:stretch>
              <a:fillRect/>
            </a:stretch>
          </p:blipFill>
          <p:spPr bwMode="auto">
            <a:xfrm>
              <a:off x="7360329" y="1857364"/>
              <a:ext cx="1497951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Рисунок 41"/>
            <p:cNvPicPr/>
            <p:nvPr/>
          </p:nvPicPr>
          <p:blipFill>
            <a:blip r:embed="rId3" cstate="print"/>
            <a:srcRect t="4094" r="75547" b="6433"/>
            <a:stretch>
              <a:fillRect/>
            </a:stretch>
          </p:blipFill>
          <p:spPr bwMode="auto">
            <a:xfrm>
              <a:off x="7358082" y="3286124"/>
              <a:ext cx="1497951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Дуга 12"/>
          <p:cNvSpPr/>
          <p:nvPr/>
        </p:nvSpPr>
        <p:spPr>
          <a:xfrm rot="10800000">
            <a:off x="2634053" y="1964355"/>
            <a:ext cx="870263" cy="714380"/>
          </a:xfrm>
          <a:prstGeom prst="arc">
            <a:avLst>
              <a:gd name="adj1" fmla="val 10932184"/>
              <a:gd name="adj2" fmla="val 0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Дуга 13"/>
          <p:cNvSpPr/>
          <p:nvPr/>
        </p:nvSpPr>
        <p:spPr>
          <a:xfrm rot="10800000">
            <a:off x="2209415" y="1821479"/>
            <a:ext cx="1764497" cy="1000132"/>
          </a:xfrm>
          <a:prstGeom prst="arc">
            <a:avLst>
              <a:gd name="adj1" fmla="val 10932184"/>
              <a:gd name="adj2" fmla="val 0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Дуга 14"/>
          <p:cNvSpPr/>
          <p:nvPr/>
        </p:nvSpPr>
        <p:spPr>
          <a:xfrm rot="10800000">
            <a:off x="1763687" y="1607165"/>
            <a:ext cx="2619799" cy="1357322"/>
          </a:xfrm>
          <a:prstGeom prst="arc">
            <a:avLst>
              <a:gd name="adj1" fmla="val 10932184"/>
              <a:gd name="adj2" fmla="val 21526477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Дуга 15"/>
          <p:cNvSpPr/>
          <p:nvPr/>
        </p:nvSpPr>
        <p:spPr>
          <a:xfrm rot="10800000">
            <a:off x="1331639" y="1535726"/>
            <a:ext cx="3515955" cy="1649145"/>
          </a:xfrm>
          <a:prstGeom prst="arc">
            <a:avLst>
              <a:gd name="adj1" fmla="val 10782741"/>
              <a:gd name="adj2" fmla="val 21579322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62750" y="203579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47664" y="203579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7704" y="203579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11760" y="203579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15816" y="2035793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47864" y="203579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807874" y="2035793"/>
            <a:ext cx="332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94974" y="203579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1142" y="203579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48268" y="2285826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  + 9 =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62080" y="2778482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9  + 1 = 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65060" y="2778482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2  + 8 =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62080" y="3231222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8  + 2 = 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5060" y="3231222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3  + 7 = 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548268" y="3714586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 + 3 = 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50607" y="3714586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4  + 6 = 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48268" y="4218642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  + 4 = 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32492" y="4218511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  + 5 = 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78877" y="2285826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08465" y="2778482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01789" y="3233107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06925" y="3710094"/>
            <a:ext cx="643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1 0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Picture 2" descr="D:\ААА\Маша\скачанные файл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3088" y="3231222"/>
            <a:ext cx="1372608" cy="1428760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748840" y="365985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  <a:endParaRPr lang="ru-RU" sz="3600" b="1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Заголовок 52"/>
          <p:cNvSpPr txBox="1">
            <a:spLocks/>
          </p:cNvSpPr>
          <p:nvPr/>
        </p:nvSpPr>
        <p:spPr>
          <a:xfrm>
            <a:off x="0" y="-11412"/>
            <a:ext cx="8229600" cy="14329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Розглянь пари чисел, які складають число 10.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Що цікаве можна помітити? </a:t>
            </a: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рівності на додавання.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619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9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9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1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58758E-6 C 0.03281 0.00741 0.06597 0.01513 0.08194 -0.00155 C 0.09792 -0.01792 0.09288 -0.08187 0.09514 -0.0967 " pathEditMode="relative" rAng="0" ptsTypes="aaA"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-4078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250" autoRev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6" dur="250" autoRev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7" dur="250" autoRev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250" autoRev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6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6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6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6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7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3769E-6 C 0.03247 0.00401 0.06545 0.00803 0.0816 -0.00711 C 0.09792 -0.02225 0.09393 -0.07693 0.09653 -0.09052 " pathEditMode="relative" rAng="0" ptsTypes="aaA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-414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2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3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8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0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2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2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3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3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3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34 C 0.03143 0.01297 0.0632 0.02193 0.07969 0.00587 C 0.09618 -0.00958 0.09583 -0.07538 0.09931 -0.09175 " pathEditMode="relative" rAng="0" ptsTypes="aaA">
                                      <p:cBhvr>
                                        <p:cTn id="2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-3831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4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45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6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7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1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2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3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8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8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8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88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89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9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9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9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9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0062 C 0.00035 2.60117E-6 0.00104 0.00123 0.01806 -0.00062 C 0.03472 -0.00186 0.08733 0.00988 0.10122 -0.00865 C 0.11511 -0.02533 0.10035 -0.08866 0.10018 -0.10411 " pathEditMode="relative" rAng="0" ptsTypes="aaaA">
                                      <p:cBhvr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-4665"/>
                                    </p:animMotion>
                                  </p:childTnLst>
                                </p:cTn>
                              </p:par>
                              <p:par>
                                <p:cTn id="30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7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8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9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7" grpId="2"/>
      <p:bldP spid="28" grpId="0"/>
      <p:bldP spid="28" grpId="1"/>
      <p:bldP spid="29" grpId="0"/>
      <p:bldP spid="29" grpId="1"/>
      <p:bldP spid="29" grpId="2"/>
      <p:bldP spid="30" grpId="0"/>
      <p:bldP spid="30" grpId="1"/>
      <p:bldP spid="31" grpId="0"/>
      <p:bldP spid="31" grpId="1"/>
      <p:bldP spid="31" grpId="2"/>
      <p:bldP spid="32" grpId="0"/>
      <p:bldP spid="32" grpId="1"/>
      <p:bldP spid="33" grpId="0"/>
      <p:bldP spid="33" grpId="1"/>
      <p:bldP spid="33" grpId="2"/>
      <p:bldP spid="34" grpId="0"/>
      <p:bldP spid="35" grpId="0"/>
      <p:bldP spid="35" grpId="1"/>
      <p:bldP spid="35" grpId="2"/>
      <p:bldP spid="36" grpId="0"/>
      <p:bldP spid="36" grpId="1"/>
      <p:bldP spid="36" grpId="2"/>
      <p:bldP spid="37" grpId="0"/>
      <p:bldP spid="37" grpId="1"/>
      <p:bldP spid="37" grpId="2"/>
      <p:bldP spid="38" grpId="0"/>
      <p:bldP spid="38" grpId="1"/>
      <p:bldP spid="38" grpId="2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Рисунок 19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-19976"/>
            <a:ext cx="7683880" cy="16768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Обери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серед кісточок доміно ті, що показують склад числа 10.Склади до них дві рівності на додавання і дві — на віднімання.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85786" y="1644196"/>
            <a:ext cx="1571636" cy="107157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571604" y="1894229"/>
            <a:ext cx="571504" cy="571504"/>
            <a:chOff x="3286116" y="2571744"/>
            <a:chExt cx="571504" cy="571504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Блок-схема: узел 12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Блок-схема: узел 13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Блок-схема: узел 14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Блок-схема: узел 15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Блок-схема: узел 16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000100" y="1894229"/>
            <a:ext cx="571504" cy="571504"/>
            <a:chOff x="3286116" y="2571744"/>
            <a:chExt cx="571504" cy="571504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Блок-схема: узел 19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Блок-схема: узел 20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Блок-схема: узел 21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Блок-схема: узел 22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Блок-схема: узел 23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5" name="Группа 236"/>
          <p:cNvGrpSpPr/>
          <p:nvPr/>
        </p:nvGrpSpPr>
        <p:grpSpPr>
          <a:xfrm>
            <a:off x="2857488" y="1903752"/>
            <a:ext cx="571504" cy="561981"/>
            <a:chOff x="7500958" y="2500306"/>
            <a:chExt cx="571504" cy="571504"/>
          </a:xfrm>
        </p:grpSpPr>
        <p:pic>
          <p:nvPicPr>
            <p:cNvPr id="26" name="Рисунок 25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63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</p:pic>
        <p:grpSp>
          <p:nvGrpSpPr>
            <p:cNvPr id="27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28" name="Блок-схема: узел 27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9" name="Блок-схема: узел 28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" name="Блок-схема: узел 29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2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3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34" name="Группа 33"/>
          <p:cNvGrpSpPr/>
          <p:nvPr/>
        </p:nvGrpSpPr>
        <p:grpSpPr>
          <a:xfrm>
            <a:off x="3428992" y="1901887"/>
            <a:ext cx="571504" cy="563846"/>
            <a:chOff x="285720" y="1285860"/>
            <a:chExt cx="571504" cy="571504"/>
          </a:xfrm>
        </p:grpSpPr>
        <p:sp>
          <p:nvSpPr>
            <p:cNvPr id="35" name="Прямоугольник 34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Блок-схема: узел 35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4786314" y="1894229"/>
            <a:ext cx="571504" cy="571504"/>
            <a:chOff x="3286116" y="2571744"/>
            <a:chExt cx="571504" cy="571504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Блок-схема: узел 38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Блок-схема: узел 39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Блок-схема: узел 40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Блок-схема: узел 41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Блок-схема: узел 42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5368648" y="1894229"/>
            <a:ext cx="571504" cy="571504"/>
            <a:chOff x="4500562" y="1285860"/>
            <a:chExt cx="571504" cy="571504"/>
          </a:xfrm>
        </p:grpSpPr>
        <p:sp>
          <p:nvSpPr>
            <p:cNvPr id="45" name="Прямоугольник 44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" name="Блок-схема: узел 45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Блок-схема: узел 46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Блок-схема: узел 47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" name="Блок-схема: узел 48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6929454" y="1901887"/>
            <a:ext cx="571504" cy="563845"/>
            <a:chOff x="4500562" y="1285860"/>
            <a:chExt cx="571504" cy="571504"/>
          </a:xfrm>
        </p:grpSpPr>
        <p:sp>
          <p:nvSpPr>
            <p:cNvPr id="51" name="Прямоугольник 50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B050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" name="Блок-схема: узел 51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Блок-схема: узел 52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" name="Блок-схема: узел 53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5" name="Блок-схема: узел 54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6" name="Группа 236"/>
          <p:cNvGrpSpPr/>
          <p:nvPr/>
        </p:nvGrpSpPr>
        <p:grpSpPr>
          <a:xfrm>
            <a:off x="7498015" y="1901888"/>
            <a:ext cx="571504" cy="563845"/>
            <a:chOff x="7500958" y="2500306"/>
            <a:chExt cx="571504" cy="571504"/>
          </a:xfrm>
        </p:grpSpPr>
        <p:pic>
          <p:nvPicPr>
            <p:cNvPr id="57" name="Рисунок 56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31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</p:pic>
        <p:grpSp>
          <p:nvGrpSpPr>
            <p:cNvPr id="58" name="Группа 176"/>
            <p:cNvGrpSpPr/>
            <p:nvPr/>
          </p:nvGrpSpPr>
          <p:grpSpPr>
            <a:xfrm>
              <a:off x="7596336" y="2571744"/>
              <a:ext cx="352299" cy="380048"/>
              <a:chOff x="3810122" y="3571876"/>
              <a:chExt cx="352299" cy="380048"/>
            </a:xfrm>
          </p:grpSpPr>
          <p:sp>
            <p:nvSpPr>
              <p:cNvPr id="59" name="Блок-схема: узел 58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0" name="Блок-схема: узел 59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1" name="Блок-схема: узел 60"/>
              <p:cNvSpPr/>
              <p:nvPr/>
            </p:nvSpPr>
            <p:spPr>
              <a:xfrm>
                <a:off x="3810122" y="3575685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2" name="Oval 4"/>
              <p:cNvSpPr>
                <a:spLocks noChangeArrowheads="1"/>
              </p:cNvSpPr>
              <p:nvPr/>
            </p:nvSpPr>
            <p:spPr bwMode="auto">
              <a:xfrm>
                <a:off x="3810122" y="386143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3" name="Oval 4"/>
              <p:cNvSpPr>
                <a:spLocks noChangeArrowheads="1"/>
              </p:cNvSpPr>
              <p:nvPr/>
            </p:nvSpPr>
            <p:spPr bwMode="auto">
              <a:xfrm>
                <a:off x="3810122" y="3718561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4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65" name="Овал 64"/>
          <p:cNvSpPr/>
          <p:nvPr/>
        </p:nvSpPr>
        <p:spPr>
          <a:xfrm>
            <a:off x="6715140" y="1625940"/>
            <a:ext cx="1571636" cy="107157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3203848" y="1563638"/>
            <a:ext cx="2429360" cy="122413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4418528" y="1843181"/>
            <a:ext cx="734458" cy="6650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0" name="Группа 69"/>
          <p:cNvGrpSpPr/>
          <p:nvPr/>
        </p:nvGrpSpPr>
        <p:grpSpPr>
          <a:xfrm>
            <a:off x="4510335" y="1926313"/>
            <a:ext cx="550843" cy="415658"/>
            <a:chOff x="4519791" y="1926313"/>
            <a:chExt cx="550843" cy="415658"/>
          </a:xfrm>
        </p:grpSpPr>
        <p:sp>
          <p:nvSpPr>
            <p:cNvPr id="71" name="Блок-схема: узел 70"/>
            <p:cNvSpPr/>
            <p:nvPr/>
          </p:nvSpPr>
          <p:spPr>
            <a:xfrm>
              <a:off x="4519791" y="1926313"/>
              <a:ext cx="91807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2" name="Блок-схема: узел 71"/>
            <p:cNvSpPr/>
            <p:nvPr/>
          </p:nvSpPr>
          <p:spPr>
            <a:xfrm>
              <a:off x="4715645" y="2103658"/>
              <a:ext cx="91807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3" name="Блок-схема: узел 72"/>
            <p:cNvSpPr/>
            <p:nvPr/>
          </p:nvSpPr>
          <p:spPr>
            <a:xfrm>
              <a:off x="4978827" y="2258839"/>
              <a:ext cx="91807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4" name="Блок-схема: узел 73"/>
            <p:cNvSpPr/>
            <p:nvPr/>
          </p:nvSpPr>
          <p:spPr>
            <a:xfrm>
              <a:off x="4978827" y="1926313"/>
              <a:ext cx="91807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5" name="Блок-схема: узел 74"/>
            <p:cNvSpPr/>
            <p:nvPr/>
          </p:nvSpPr>
          <p:spPr>
            <a:xfrm>
              <a:off x="4519791" y="2258839"/>
              <a:ext cx="91807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6" name="Прямоугольник 75"/>
          <p:cNvSpPr/>
          <p:nvPr/>
        </p:nvSpPr>
        <p:spPr>
          <a:xfrm>
            <a:off x="3684902" y="1843180"/>
            <a:ext cx="734460" cy="66505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n w="57150">
                <a:noFill/>
              </a:ln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7" name="Группа 76"/>
          <p:cNvGrpSpPr/>
          <p:nvPr/>
        </p:nvGrpSpPr>
        <p:grpSpPr>
          <a:xfrm>
            <a:off x="3776710" y="1926312"/>
            <a:ext cx="550845" cy="415658"/>
            <a:chOff x="3786166" y="1926312"/>
            <a:chExt cx="550845" cy="415658"/>
          </a:xfrm>
        </p:grpSpPr>
        <p:sp>
          <p:nvSpPr>
            <p:cNvPr id="78" name="Блок-схема: узел 77"/>
            <p:cNvSpPr/>
            <p:nvPr/>
          </p:nvSpPr>
          <p:spPr>
            <a:xfrm>
              <a:off x="3786166" y="1926312"/>
              <a:ext cx="91808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9" name="Блок-схема: узел 78"/>
            <p:cNvSpPr/>
            <p:nvPr/>
          </p:nvSpPr>
          <p:spPr>
            <a:xfrm>
              <a:off x="3982020" y="2103658"/>
              <a:ext cx="91808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0" name="Блок-схема: узел 79"/>
            <p:cNvSpPr/>
            <p:nvPr/>
          </p:nvSpPr>
          <p:spPr>
            <a:xfrm>
              <a:off x="4245203" y="2258838"/>
              <a:ext cx="91808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1" name="Блок-схема: узел 80"/>
            <p:cNvSpPr/>
            <p:nvPr/>
          </p:nvSpPr>
          <p:spPr>
            <a:xfrm>
              <a:off x="4245203" y="1926312"/>
              <a:ext cx="91808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2" name="Блок-схема: узел 81"/>
            <p:cNvSpPr/>
            <p:nvPr/>
          </p:nvSpPr>
          <p:spPr>
            <a:xfrm>
              <a:off x="3786166" y="2258838"/>
              <a:ext cx="91808" cy="83132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3" name="Прямоугольник с одним вырезанным углом 82"/>
          <p:cNvSpPr/>
          <p:nvPr/>
        </p:nvSpPr>
        <p:spPr>
          <a:xfrm>
            <a:off x="3696966" y="1803630"/>
            <a:ext cx="734458" cy="716212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4" name="Рисунок 12"/>
          <p:cNvPicPr>
            <a:picLocks noChangeAspect="1"/>
          </p:cNvPicPr>
          <p:nvPr/>
        </p:nvPicPr>
        <p:blipFill rotWithShape="1">
          <a:blip r:embed="rId5" cstate="print"/>
          <a:srcRect l="40668" t="5594" r="30662" b="4909"/>
          <a:stretch/>
        </p:blipFill>
        <p:spPr bwMode="auto">
          <a:xfrm rot="5400000">
            <a:off x="3340488" y="3054597"/>
            <a:ext cx="2157746" cy="1820797"/>
          </a:xfrm>
          <a:prstGeom prst="rect">
            <a:avLst/>
          </a:prstGeom>
          <a:ln>
            <a:solidFill>
              <a:srgbClr val="00B0F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85" name="TextBox 84"/>
          <p:cNvSpPr txBox="1"/>
          <p:nvPr/>
        </p:nvSpPr>
        <p:spPr>
          <a:xfrm>
            <a:off x="3482424" y="298757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157553" y="298757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824000" y="2987574"/>
            <a:ext cx="27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445585" y="2987574"/>
            <a:ext cx="118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489900" y="353170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165187" y="3532399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455042" y="3531700"/>
            <a:ext cx="123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3410416" y="4067694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418528" y="406769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130496" y="4035756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732674" y="4067694"/>
            <a:ext cx="7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508962" y="4611820"/>
            <a:ext cx="84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410099" y="461182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122067" y="457175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719133" y="4611820"/>
            <a:ext cx="7075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815910" y="3541026"/>
            <a:ext cx="322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Прямоугольник с одним вырезанным углом 100"/>
          <p:cNvSpPr/>
          <p:nvPr/>
        </p:nvSpPr>
        <p:spPr>
          <a:xfrm>
            <a:off x="4431424" y="1803630"/>
            <a:ext cx="734458" cy="716212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2" name="Прямая со стрелкой 101"/>
          <p:cNvCxnSpPr/>
          <p:nvPr/>
        </p:nvCxnSpPr>
        <p:spPr>
          <a:xfrm>
            <a:off x="3865283" y="1707654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3842464" y="2643758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Овал 103"/>
          <p:cNvSpPr/>
          <p:nvPr/>
        </p:nvSpPr>
        <p:spPr>
          <a:xfrm>
            <a:off x="3203848" y="1563638"/>
            <a:ext cx="2429360" cy="12241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5" name="Рисунок 12"/>
          <p:cNvPicPr>
            <a:picLocks noChangeAspect="1"/>
          </p:cNvPicPr>
          <p:nvPr/>
        </p:nvPicPr>
        <p:blipFill rotWithShape="1">
          <a:blip r:embed="rId5" cstate="print"/>
          <a:srcRect l="40668" t="5594" r="30662" b="4909"/>
          <a:stretch/>
        </p:blipFill>
        <p:spPr bwMode="auto">
          <a:xfrm rot="5400000">
            <a:off x="3340488" y="3054597"/>
            <a:ext cx="2157746" cy="1820797"/>
          </a:xfrm>
          <a:prstGeom prst="rect">
            <a:avLst/>
          </a:prstGeom>
          <a:ln>
            <a:solidFill>
              <a:srgbClr val="00B0F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06" name="TextBox 105"/>
          <p:cNvSpPr txBox="1"/>
          <p:nvPr/>
        </p:nvSpPr>
        <p:spPr>
          <a:xfrm>
            <a:off x="3482424" y="298757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4157553" y="298757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824000" y="2987574"/>
            <a:ext cx="27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445585" y="2987574"/>
            <a:ext cx="118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489900" y="353170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165187" y="3532399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455042" y="3531700"/>
            <a:ext cx="123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410416" y="4067694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418528" y="4067694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130496" y="4035756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732674" y="4067694"/>
            <a:ext cx="7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508962" y="4611820"/>
            <a:ext cx="84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1  0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410099" y="461182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122067" y="4571750"/>
            <a:ext cx="31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719133" y="4611820"/>
            <a:ext cx="7075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 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3815910" y="3541026"/>
            <a:ext cx="3221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Прямоугольник 121"/>
          <p:cNvSpPr/>
          <p:nvPr/>
        </p:nvSpPr>
        <p:spPr>
          <a:xfrm>
            <a:off x="3696267" y="1843180"/>
            <a:ext cx="723288" cy="667211"/>
          </a:xfrm>
          <a:prstGeom prst="rect">
            <a:avLst/>
          </a:prstGeom>
          <a:solidFill>
            <a:srgbClr val="92D050"/>
          </a:solidFill>
          <a:ln w="9525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3" name="Группа 122"/>
          <p:cNvGrpSpPr/>
          <p:nvPr/>
        </p:nvGrpSpPr>
        <p:grpSpPr>
          <a:xfrm>
            <a:off x="3877089" y="2009983"/>
            <a:ext cx="361644" cy="333605"/>
            <a:chOff x="6757409" y="2009983"/>
            <a:chExt cx="361644" cy="333605"/>
          </a:xfrm>
        </p:grpSpPr>
        <p:sp>
          <p:nvSpPr>
            <p:cNvPr id="124" name="Блок-схема: узел 123"/>
            <p:cNvSpPr/>
            <p:nvPr/>
          </p:nvSpPr>
          <p:spPr>
            <a:xfrm>
              <a:off x="6757409" y="2260187"/>
              <a:ext cx="90411" cy="83401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" name="Блок-схема: узел 124"/>
            <p:cNvSpPr/>
            <p:nvPr/>
          </p:nvSpPr>
          <p:spPr>
            <a:xfrm>
              <a:off x="7028642" y="2260187"/>
              <a:ext cx="90411" cy="83401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" name="Блок-схема: узел 125"/>
            <p:cNvSpPr/>
            <p:nvPr/>
          </p:nvSpPr>
          <p:spPr>
            <a:xfrm>
              <a:off x="6757409" y="2009983"/>
              <a:ext cx="90411" cy="83401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" name="Блок-схема: узел 126"/>
            <p:cNvSpPr/>
            <p:nvPr/>
          </p:nvSpPr>
          <p:spPr>
            <a:xfrm>
              <a:off x="7028642" y="2009983"/>
              <a:ext cx="90411" cy="83401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28" name="Рисунок 127"/>
          <p:cNvPicPr/>
          <p:nvPr/>
        </p:nvPicPr>
        <p:blipFill>
          <a:blip r:embed="rId4" cstate="print"/>
          <a:srcRect l="23489" t="17466" r="70920" b="15580"/>
          <a:stretch>
            <a:fillRect/>
          </a:stretch>
        </p:blipFill>
        <p:spPr bwMode="auto">
          <a:xfrm>
            <a:off x="4427984" y="1850840"/>
            <a:ext cx="720080" cy="658269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grpSp>
        <p:nvGrpSpPr>
          <p:cNvPr id="129" name="Группа 176"/>
          <p:cNvGrpSpPr/>
          <p:nvPr/>
        </p:nvGrpSpPr>
        <p:grpSpPr>
          <a:xfrm>
            <a:off x="4548158" y="1933124"/>
            <a:ext cx="443887" cy="437746"/>
            <a:chOff x="3810122" y="3571876"/>
            <a:chExt cx="352299" cy="380048"/>
          </a:xfrm>
        </p:grpSpPr>
        <p:sp>
          <p:nvSpPr>
            <p:cNvPr id="130" name="Блок-схема: узел 129"/>
            <p:cNvSpPr/>
            <p:nvPr/>
          </p:nvSpPr>
          <p:spPr>
            <a:xfrm>
              <a:off x="4071934" y="386733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1" name="Блок-схема: узел 130"/>
            <p:cNvSpPr/>
            <p:nvPr/>
          </p:nvSpPr>
          <p:spPr>
            <a:xfrm>
              <a:off x="4075310" y="372808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2" name="Блок-схема: узел 131"/>
            <p:cNvSpPr/>
            <p:nvPr/>
          </p:nvSpPr>
          <p:spPr>
            <a:xfrm>
              <a:off x="3821901" y="3581401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3" name="Oval 4"/>
            <p:cNvSpPr>
              <a:spLocks noChangeArrowheads="1"/>
            </p:cNvSpPr>
            <p:nvPr/>
          </p:nvSpPr>
          <p:spPr bwMode="auto">
            <a:xfrm>
              <a:off x="3810122" y="3861436"/>
              <a:ext cx="90487" cy="9048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4" name="Oval 4"/>
            <p:cNvSpPr>
              <a:spLocks noChangeArrowheads="1"/>
            </p:cNvSpPr>
            <p:nvPr/>
          </p:nvSpPr>
          <p:spPr bwMode="auto">
            <a:xfrm>
              <a:off x="3810122" y="3718561"/>
              <a:ext cx="90487" cy="9048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5" name="Oval 4"/>
            <p:cNvSpPr>
              <a:spLocks noChangeArrowheads="1"/>
            </p:cNvSpPr>
            <p:nvPr/>
          </p:nvSpPr>
          <p:spPr bwMode="auto">
            <a:xfrm>
              <a:off x="4071934" y="3571876"/>
              <a:ext cx="90487" cy="9048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6" name="Прямоугольник с одним вырезанным углом 135"/>
          <p:cNvSpPr/>
          <p:nvPr/>
        </p:nvSpPr>
        <p:spPr>
          <a:xfrm>
            <a:off x="3702698" y="1803503"/>
            <a:ext cx="734458" cy="716212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Прямоугольник с одним вырезанным углом 136"/>
          <p:cNvSpPr/>
          <p:nvPr/>
        </p:nvSpPr>
        <p:spPr>
          <a:xfrm>
            <a:off x="4437156" y="1803503"/>
            <a:ext cx="734458" cy="716212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8" name="Прямая со стрелкой 137"/>
          <p:cNvCxnSpPr/>
          <p:nvPr/>
        </p:nvCxnSpPr>
        <p:spPr>
          <a:xfrm>
            <a:off x="3851920" y="1707654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 стрелкой 138"/>
          <p:cNvCxnSpPr/>
          <p:nvPr/>
        </p:nvCxnSpPr>
        <p:spPr>
          <a:xfrm>
            <a:off x="3829101" y="2643758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560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0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5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7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8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0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5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4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5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9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0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2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3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9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1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2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2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6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7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8" fill="hold">
                      <p:stCondLst>
                        <p:cond delay="indefinite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1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0" fill="hold">
                      <p:stCondLst>
                        <p:cond delay="indefinite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4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6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7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6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7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3" fill="hold">
                      <p:stCondLst>
                        <p:cond delay="indefinite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7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1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2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1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57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65" grpId="0" animBg="1"/>
      <p:bldP spid="65" grpId="1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8" grpId="6" animBg="1"/>
      <p:bldP spid="68" grpId="7" animBg="1"/>
      <p:bldP spid="69" grpId="0" animBg="1"/>
      <p:bldP spid="69" grpId="1" animBg="1"/>
      <p:bldP spid="76" grpId="0" animBg="1"/>
      <p:bldP spid="76" grpId="1" animBg="1"/>
      <p:bldP spid="83" grpId="0" animBg="1"/>
      <p:bldP spid="83" grpId="1" animBg="1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89" grpId="0"/>
      <p:bldP spid="89" grpId="1"/>
      <p:bldP spid="90" grpId="0"/>
      <p:bldP spid="90" grpId="1"/>
      <p:bldP spid="91" grpId="0"/>
      <p:bldP spid="91" grpId="1"/>
      <p:bldP spid="92" grpId="0"/>
      <p:bldP spid="92" grpId="1"/>
      <p:bldP spid="93" grpId="0"/>
      <p:bldP spid="93" grpId="1"/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 animBg="1"/>
      <p:bldP spid="101" grpId="1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4" grpId="6" animBg="1"/>
      <p:bldP spid="104" grpId="7" animBg="1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 animBg="1"/>
      <p:bldP spid="136" grpId="0" animBg="1"/>
      <p:bldP spid="136" grpId="1" animBg="1"/>
      <p:bldP spid="137" grpId="0" animBg="1"/>
      <p:bldP spid="13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Box 137"/>
          <p:cNvSpPr txBox="1"/>
          <p:nvPr/>
        </p:nvSpPr>
        <p:spPr>
          <a:xfrm>
            <a:off x="3438870" y="461590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081416" y="461590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24226" y="316033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24490" y="316033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130854" y="18146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095976" y="1816190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6" name="Рисунок 14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509912" y="1814602"/>
            <a:ext cx="4286280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649674" y="1642656"/>
            <a:ext cx="611065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8, 9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30020" y="2962136"/>
            <a:ext cx="1178528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2, 3, 4, 5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30020" y="4417704"/>
            <a:ext cx="146226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3, 4, 5, 6, 7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831462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 flipH="1" flipV="1">
            <a:off x="3582378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 flipH="1" flipV="1">
            <a:off x="1224450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 flipH="1" flipV="1">
            <a:off x="1617438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5400000" flipH="1" flipV="1">
            <a:off x="2010426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 flipH="1" flipV="1">
            <a:off x="3189390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5400000" flipH="1" flipV="1">
            <a:off x="2403414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 flipH="1" flipV="1">
            <a:off x="2796402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24226" y="18146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81416" y="181460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03648" y="18146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67234" y="181460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95862" y="1814602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724490" y="18146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38870" y="181460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67498" y="18146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 flipH="1" flipV="1">
            <a:off x="3939730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 flipH="1" flipV="1">
            <a:off x="4296920" y="181380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Дуга 41"/>
          <p:cNvSpPr/>
          <p:nvPr/>
        </p:nvSpPr>
        <p:spPr>
          <a:xfrm>
            <a:off x="-3420888" y="1368178"/>
            <a:ext cx="7788452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Дуга 42"/>
          <p:cNvSpPr/>
          <p:nvPr/>
        </p:nvSpPr>
        <p:spPr>
          <a:xfrm flipH="1">
            <a:off x="3203848" y="1370032"/>
            <a:ext cx="3286148" cy="1136720"/>
          </a:xfrm>
          <a:prstGeom prst="arc">
            <a:avLst>
              <a:gd name="adj1" fmla="val 16200000"/>
              <a:gd name="adj2" fmla="val 21285683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Заголовок 159"/>
          <p:cNvSpPr txBox="1">
            <a:spLocks/>
          </p:cNvSpPr>
          <p:nvPr/>
        </p:nvSpPr>
        <p:spPr>
          <a:xfrm>
            <a:off x="0" y="-17986"/>
            <a:ext cx="4712524" cy="8130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Назви числа, які: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07504" y="882506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1) більші за 7 і менші ніж 10;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9512" y="2243230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2) більші за 1 і менші ніж 6;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5992" y="3710391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3) менші ніж 8 і більші за 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2.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95536" y="1746349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>
            <a:off x="509912" y="3160336"/>
            <a:ext cx="4286280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 rot="5400000" flipH="1" flipV="1">
            <a:off x="831462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 rot="5400000" flipH="1" flipV="1">
            <a:off x="3582378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 rot="5400000" flipH="1" flipV="1">
            <a:off x="1224450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 rot="5400000" flipH="1" flipV="1">
            <a:off x="1617438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rot="5400000" flipH="1" flipV="1">
            <a:off x="2010426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 rot="5400000" flipH="1" flipV="1">
            <a:off x="3189390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 rot="5400000" flipH="1" flipV="1">
            <a:off x="2403414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 rot="5400000" flipH="1" flipV="1">
            <a:off x="2796402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1081416" y="316033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403648" y="3160336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867234" y="316033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295862" y="3160336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079329" y="3162191"/>
            <a:ext cx="318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438870" y="316033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867498" y="316033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4" name="Прямая соединительная линия 113"/>
          <p:cNvCxnSpPr/>
          <p:nvPr/>
        </p:nvCxnSpPr>
        <p:spPr>
          <a:xfrm rot="5400000" flipH="1" flipV="1">
            <a:off x="3939730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/>
          <p:nvPr/>
        </p:nvCxnSpPr>
        <p:spPr>
          <a:xfrm rot="5400000" flipH="1" flipV="1">
            <a:off x="4296920" y="315954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6" name="TextBox 115"/>
          <p:cNvSpPr txBox="1"/>
          <p:nvPr/>
        </p:nvSpPr>
        <p:spPr>
          <a:xfrm>
            <a:off x="4130854" y="3160336"/>
            <a:ext cx="47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Дуга 116"/>
          <p:cNvSpPr/>
          <p:nvPr/>
        </p:nvSpPr>
        <p:spPr>
          <a:xfrm>
            <a:off x="-1980728" y="2686673"/>
            <a:ext cx="4844157" cy="94937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Дуга 117"/>
          <p:cNvSpPr/>
          <p:nvPr/>
        </p:nvSpPr>
        <p:spPr>
          <a:xfrm flipH="1">
            <a:off x="843541" y="2668958"/>
            <a:ext cx="7838710" cy="1118530"/>
          </a:xfrm>
          <a:prstGeom prst="arc">
            <a:avLst>
              <a:gd name="adj1" fmla="val 16200000"/>
              <a:gd name="adj2" fmla="val 21518608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395536" y="3092083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0" name="Прямая соединительная линия 119"/>
          <p:cNvCxnSpPr/>
          <p:nvPr/>
        </p:nvCxnSpPr>
        <p:spPr>
          <a:xfrm>
            <a:off x="509912" y="4615904"/>
            <a:ext cx="4286280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5400000" flipH="1" flipV="1">
            <a:off x="831462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rot="5400000" flipH="1" flipV="1">
            <a:off x="3582378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5400000" flipH="1" flipV="1">
            <a:off x="1224450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5400000" flipH="1" flipV="1">
            <a:off x="1617438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rot="5400000" flipH="1" flipV="1">
            <a:off x="2010426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 rot="5400000" flipH="1" flipV="1">
            <a:off x="3189390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 rot="5400000" flipH="1" flipV="1">
            <a:off x="2403414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 rot="5400000" flipH="1" flipV="1">
            <a:off x="2796402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724226" y="461590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1403648" y="461590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1867234" y="461590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295862" y="4615904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2724490" y="4615904"/>
            <a:ext cx="179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3079329" y="4617759"/>
            <a:ext cx="318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867498" y="461590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0" name="Прямая соединительная линия 139"/>
          <p:cNvCxnSpPr/>
          <p:nvPr/>
        </p:nvCxnSpPr>
        <p:spPr>
          <a:xfrm rot="5400000" flipH="1" flipV="1">
            <a:off x="3939730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/>
          <p:nvPr/>
        </p:nvCxnSpPr>
        <p:spPr>
          <a:xfrm rot="5400000" flipH="1" flipV="1">
            <a:off x="4296920" y="461511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4130854" y="4615904"/>
            <a:ext cx="47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Дуга 142"/>
          <p:cNvSpPr/>
          <p:nvPr/>
        </p:nvSpPr>
        <p:spPr>
          <a:xfrm>
            <a:off x="-2772816" y="4150650"/>
            <a:ext cx="6438573" cy="943009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Дуга 143"/>
          <p:cNvSpPr/>
          <p:nvPr/>
        </p:nvSpPr>
        <p:spPr>
          <a:xfrm flipH="1">
            <a:off x="1269929" y="4150650"/>
            <a:ext cx="6960620" cy="1059112"/>
          </a:xfrm>
          <a:prstGeom prst="arc">
            <a:avLst>
              <a:gd name="adj1" fmla="val 16200000"/>
              <a:gd name="adj2" fmla="val 21530438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Овал 144"/>
          <p:cNvSpPr/>
          <p:nvPr/>
        </p:nvSpPr>
        <p:spPr>
          <a:xfrm>
            <a:off x="395536" y="4547651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" name="Овал 173"/>
          <p:cNvSpPr>
            <a:spLocks noChangeArrowheads="1"/>
          </p:cNvSpPr>
          <p:nvPr/>
        </p:nvSpPr>
        <p:spPr bwMode="auto">
          <a:xfrm>
            <a:off x="3208054" y="1761222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5" name="Овал 174"/>
          <p:cNvSpPr>
            <a:spLocks noChangeArrowheads="1"/>
          </p:cNvSpPr>
          <p:nvPr/>
        </p:nvSpPr>
        <p:spPr bwMode="auto">
          <a:xfrm>
            <a:off x="4332954" y="1762378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6" name="Text Box 88"/>
          <p:cNvSpPr txBox="1">
            <a:spLocks noChangeArrowheads="1"/>
          </p:cNvSpPr>
          <p:nvPr/>
        </p:nvSpPr>
        <p:spPr bwMode="auto">
          <a:xfrm>
            <a:off x="4351053" y="1400581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7" name="Text Box 90"/>
          <p:cNvSpPr txBox="1">
            <a:spLocks noChangeArrowheads="1"/>
          </p:cNvSpPr>
          <p:nvPr/>
        </p:nvSpPr>
        <p:spPr bwMode="auto">
          <a:xfrm>
            <a:off x="383527" y="1394509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" name="Овал 177"/>
          <p:cNvSpPr>
            <a:spLocks noChangeArrowheads="1"/>
          </p:cNvSpPr>
          <p:nvPr/>
        </p:nvSpPr>
        <p:spPr bwMode="auto">
          <a:xfrm>
            <a:off x="856848" y="3111392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Овал 178"/>
          <p:cNvSpPr>
            <a:spLocks noChangeArrowheads="1"/>
          </p:cNvSpPr>
          <p:nvPr/>
        </p:nvSpPr>
        <p:spPr bwMode="auto">
          <a:xfrm>
            <a:off x="2837470" y="3123672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0" name="Овал 179"/>
          <p:cNvSpPr>
            <a:spLocks noChangeArrowheads="1"/>
          </p:cNvSpPr>
          <p:nvPr/>
        </p:nvSpPr>
        <p:spPr bwMode="auto">
          <a:xfrm>
            <a:off x="1263461" y="4568813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" name="Овал 180"/>
          <p:cNvSpPr>
            <a:spLocks noChangeArrowheads="1"/>
          </p:cNvSpPr>
          <p:nvPr/>
        </p:nvSpPr>
        <p:spPr bwMode="auto">
          <a:xfrm>
            <a:off x="3616098" y="4568812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Text Box 88"/>
          <p:cNvSpPr txBox="1">
            <a:spLocks noChangeArrowheads="1"/>
          </p:cNvSpPr>
          <p:nvPr/>
        </p:nvSpPr>
        <p:spPr bwMode="auto">
          <a:xfrm>
            <a:off x="4356596" y="2709094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4" name="Text Box 90"/>
          <p:cNvSpPr txBox="1">
            <a:spLocks noChangeArrowheads="1"/>
          </p:cNvSpPr>
          <p:nvPr/>
        </p:nvSpPr>
        <p:spPr bwMode="auto">
          <a:xfrm>
            <a:off x="389070" y="270302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5" name="Text Box 88"/>
          <p:cNvSpPr txBox="1">
            <a:spLocks noChangeArrowheads="1"/>
          </p:cNvSpPr>
          <p:nvPr/>
        </p:nvSpPr>
        <p:spPr bwMode="auto">
          <a:xfrm>
            <a:off x="4363062" y="4234006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6" name="Text Box 90"/>
          <p:cNvSpPr txBox="1">
            <a:spLocks noChangeArrowheads="1"/>
          </p:cNvSpPr>
          <p:nvPr/>
        </p:nvSpPr>
        <p:spPr bwMode="auto">
          <a:xfrm>
            <a:off x="395536" y="4227934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619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7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750"/>
                            </p:stCondLst>
                            <p:childTnLst>
                              <p:par>
                                <p:cTn id="1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50"/>
                            </p:stCondLst>
                            <p:childTnLst>
                              <p:par>
                                <p:cTn id="1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750"/>
                            </p:stCondLst>
                            <p:childTnLst>
                              <p:par>
                                <p:cTn id="2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00"/>
                            </p:stCondLst>
                            <p:childTnLst>
                              <p:par>
                                <p:cTn id="2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250"/>
                            </p:stCondLst>
                            <p:childTnLst>
                              <p:par>
                                <p:cTn id="2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500"/>
                            </p:stCondLst>
                            <p:childTnLst>
                              <p:par>
                                <p:cTn id="2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250"/>
                            </p:stCondLst>
                            <p:childTnLst>
                              <p:par>
                                <p:cTn id="2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500"/>
                            </p:stCondLst>
                            <p:childTnLst>
                              <p:par>
                                <p:cTn id="2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750"/>
                            </p:stCondLst>
                            <p:childTnLst>
                              <p:par>
                                <p:cTn id="2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3000"/>
                            </p:stCondLst>
                            <p:childTnLst>
                              <p:par>
                                <p:cTn id="2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250"/>
                            </p:stCondLst>
                            <p:childTnLst>
                              <p:par>
                                <p:cTn id="2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3750"/>
                            </p:stCondLst>
                            <p:childTnLst>
                              <p:par>
                                <p:cTn id="2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750"/>
                            </p:stCondLst>
                            <p:childTnLst>
                              <p:par>
                                <p:cTn id="26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750"/>
                            </p:stCondLst>
                            <p:childTnLst>
                              <p:par>
                                <p:cTn id="2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6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500"/>
                            </p:stCondLst>
                            <p:childTnLst>
                              <p:par>
                                <p:cTn id="29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750"/>
                            </p:stCondLst>
                            <p:childTnLst>
                              <p:par>
                                <p:cTn id="30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250"/>
                            </p:stCondLst>
                            <p:childTnLst>
                              <p:par>
                                <p:cTn id="3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1500"/>
                            </p:stCondLst>
                            <p:childTnLst>
                              <p:par>
                                <p:cTn id="35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1750"/>
                            </p:stCondLst>
                            <p:childTnLst>
                              <p:par>
                                <p:cTn id="3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2000"/>
                            </p:stCondLst>
                            <p:childTnLst>
                              <p:par>
                                <p:cTn id="3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2250"/>
                            </p:stCondLst>
                            <p:childTnLst>
                              <p:par>
                                <p:cTn id="3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2500"/>
                            </p:stCondLst>
                            <p:childTnLst>
                              <p:par>
                                <p:cTn id="37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2750"/>
                            </p:stCondLst>
                            <p:childTnLst>
                              <p:par>
                                <p:cTn id="37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3000"/>
                            </p:stCondLst>
                            <p:childTnLst>
                              <p:par>
                                <p:cTn id="38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3250"/>
                            </p:stCondLst>
                            <p:childTnLst>
                              <p:par>
                                <p:cTn id="38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3500"/>
                            </p:stCondLst>
                            <p:childTnLst>
                              <p:par>
                                <p:cTn id="3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4000"/>
                            </p:stCondLst>
                            <p:childTnLst>
                              <p:par>
                                <p:cTn id="4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5000"/>
                            </p:stCondLst>
                            <p:childTnLst>
                              <p:par>
                                <p:cTn id="40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6000"/>
                            </p:stCondLst>
                            <p:childTnLst>
                              <p:par>
                                <p:cTn id="4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5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8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/>
      <p:bldP spid="132" grpId="0"/>
      <p:bldP spid="105" grpId="0"/>
      <p:bldP spid="110" grpId="0"/>
      <p:bldP spid="40" grpId="0"/>
      <p:bldP spid="35" grpId="0"/>
      <p:bldP spid="18" grpId="0"/>
      <p:bldP spid="19" grpId="0"/>
      <p:bldP spid="20" grpId="0"/>
      <p:bldP spid="29" grpId="0"/>
      <p:bldP spid="30" grpId="0"/>
      <p:bldP spid="31" grpId="0"/>
      <p:bldP spid="32" grpId="0"/>
      <p:bldP spid="33" grpId="0"/>
      <p:bldP spid="34" grpId="0"/>
      <p:bldP spid="36" grpId="0"/>
      <p:bldP spid="37" grpId="0"/>
      <p:bldP spid="42" grpId="0" animBg="1"/>
      <p:bldP spid="43" grpId="0" animBg="1"/>
      <p:bldP spid="91" grpId="0"/>
      <p:bldP spid="92" grpId="0"/>
      <p:bldP spid="93" grpId="0"/>
      <p:bldP spid="2" grpId="0" animBg="1"/>
      <p:bldP spid="106" grpId="0"/>
      <p:bldP spid="107" grpId="0"/>
      <p:bldP spid="108" grpId="0"/>
      <p:bldP spid="109" grpId="0"/>
      <p:bldP spid="111" grpId="0"/>
      <p:bldP spid="112" grpId="0"/>
      <p:bldP spid="113" grpId="0"/>
      <p:bldP spid="116" grpId="0"/>
      <p:bldP spid="117" grpId="0" animBg="1"/>
      <p:bldP spid="118" grpId="0" animBg="1"/>
      <p:bldP spid="119" grpId="0" animBg="1"/>
      <p:bldP spid="131" grpId="0"/>
      <p:bldP spid="133" grpId="0"/>
      <p:bldP spid="134" grpId="0"/>
      <p:bldP spid="135" grpId="0"/>
      <p:bldP spid="136" grpId="0"/>
      <p:bldP spid="137" grpId="0"/>
      <p:bldP spid="139" grpId="0"/>
      <p:bldP spid="142" grpId="0"/>
      <p:bldP spid="143" grpId="0" animBg="1"/>
      <p:bldP spid="144" grpId="0" animBg="1"/>
      <p:bldP spid="145" grpId="0" animBg="1"/>
      <p:bldP spid="174" grpId="0" animBg="1"/>
      <p:bldP spid="175" grpId="0" animBg="1"/>
      <p:bldP spid="176" grpId="0"/>
      <p:bldP spid="177" grpId="0"/>
      <p:bldP spid="178" grpId="0" animBg="1"/>
      <p:bldP spid="179" grpId="0" animBg="1"/>
      <p:bldP spid="180" grpId="0" animBg="1"/>
      <p:bldP spid="181" grpId="0" animBg="1"/>
      <p:bldP spid="183" grpId="0"/>
      <p:bldP spid="184" grpId="0"/>
      <p:bldP spid="185" grpId="0"/>
      <p:bldP spid="1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Рисунок 10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Заголовок 17"/>
          <p:cNvSpPr txBox="1">
            <a:spLocks/>
          </p:cNvSpPr>
          <p:nvPr/>
        </p:nvSpPr>
        <p:spPr>
          <a:xfrm>
            <a:off x="0" y="-20540"/>
            <a:ext cx="76276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аркушами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«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сховалися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» числа,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наступні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даних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Назви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їх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142844" y="1928802"/>
            <a:ext cx="8858312" cy="1275705"/>
          </a:xfrm>
          <a:prstGeom prst="rect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8" name="Группа 57"/>
          <p:cNvGrpSpPr/>
          <p:nvPr/>
        </p:nvGrpSpPr>
        <p:grpSpPr>
          <a:xfrm>
            <a:off x="214282" y="2214554"/>
            <a:ext cx="571504" cy="566980"/>
            <a:chOff x="3286116" y="2571744"/>
            <a:chExt cx="571504" cy="571504"/>
          </a:xfrm>
        </p:grpSpPr>
        <p:sp>
          <p:nvSpPr>
            <p:cNvPr id="59" name="Прямоугольник 58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0" name="Блок-схема: узел 59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1" name="Блок-схема: узел 60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" name="Блок-схема: узел 61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Блок-схема: узел 62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4" name="Блок-схема: узел 63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5" name="Прямоугольник с одним вырезанным углом 64"/>
          <p:cNvSpPr/>
          <p:nvPr/>
        </p:nvSpPr>
        <p:spPr>
          <a:xfrm>
            <a:off x="785786" y="2214554"/>
            <a:ext cx="642942" cy="566980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Блок-схема: процесс 65"/>
          <p:cNvSpPr/>
          <p:nvPr/>
        </p:nvSpPr>
        <p:spPr>
          <a:xfrm>
            <a:off x="939043" y="2316267"/>
            <a:ext cx="355476" cy="35719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7" name="Группа 66"/>
          <p:cNvGrpSpPr/>
          <p:nvPr/>
        </p:nvGrpSpPr>
        <p:grpSpPr>
          <a:xfrm>
            <a:off x="1785918" y="2214554"/>
            <a:ext cx="571504" cy="571504"/>
            <a:chOff x="3286116" y="1285860"/>
            <a:chExt cx="571504" cy="571504"/>
          </a:xfrm>
        </p:grpSpPr>
        <p:sp>
          <p:nvSpPr>
            <p:cNvPr id="68" name="Прямоугольник 67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9" name="Блок-схема: узел 68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0" name="Блок-схема: узел 69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1" name="Блок-схема: узел 70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2" name="Прямоугольник с одним вырезанным углом 71"/>
          <p:cNvSpPr/>
          <p:nvPr/>
        </p:nvSpPr>
        <p:spPr>
          <a:xfrm>
            <a:off x="2357422" y="2214554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Блок-схема: процесс 72"/>
          <p:cNvSpPr/>
          <p:nvPr/>
        </p:nvSpPr>
        <p:spPr>
          <a:xfrm>
            <a:off x="2510679" y="2316267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4" name="Группа 236"/>
          <p:cNvGrpSpPr/>
          <p:nvPr/>
        </p:nvGrpSpPr>
        <p:grpSpPr>
          <a:xfrm>
            <a:off x="3286116" y="2214554"/>
            <a:ext cx="571504" cy="571504"/>
            <a:chOff x="7500958" y="2500306"/>
            <a:chExt cx="571504" cy="571504"/>
          </a:xfrm>
        </p:grpSpPr>
        <p:pic>
          <p:nvPicPr>
            <p:cNvPr id="75" name="Рисунок 74"/>
            <p:cNvPicPr/>
            <p:nvPr/>
          </p:nvPicPr>
          <p:blipFill>
            <a:blip r:embed="rId4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6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77" name="Блок-схема: узел 76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8" name="Блок-схема: узел 77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9" name="Блок-схема: узел 78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0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1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82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83" name="Прямоугольник с одним вырезанным углом 82"/>
          <p:cNvSpPr/>
          <p:nvPr/>
        </p:nvSpPr>
        <p:spPr>
          <a:xfrm>
            <a:off x="3857620" y="2214554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Блок-схема: процесс 83"/>
          <p:cNvSpPr/>
          <p:nvPr/>
        </p:nvSpPr>
        <p:spPr>
          <a:xfrm>
            <a:off x="4010877" y="2316267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5" name="Группа 84"/>
          <p:cNvGrpSpPr/>
          <p:nvPr/>
        </p:nvGrpSpPr>
        <p:grpSpPr>
          <a:xfrm>
            <a:off x="4786314" y="2214554"/>
            <a:ext cx="571504" cy="571504"/>
            <a:chOff x="4500562" y="1285860"/>
            <a:chExt cx="571504" cy="571504"/>
          </a:xfrm>
        </p:grpSpPr>
        <p:sp>
          <p:nvSpPr>
            <p:cNvPr id="86" name="Прямоугольник 85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7" name="Блок-схема: узел 86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8" name="Блок-схема: узел 87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9" name="Блок-схема: узел 88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0" name="Блок-схема: узел 89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1" name="Прямоугольник с одним вырезанным углом 90"/>
          <p:cNvSpPr/>
          <p:nvPr/>
        </p:nvSpPr>
        <p:spPr>
          <a:xfrm>
            <a:off x="5357818" y="2214554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Блок-схема: процесс 91"/>
          <p:cNvSpPr/>
          <p:nvPr/>
        </p:nvSpPr>
        <p:spPr>
          <a:xfrm>
            <a:off x="5511075" y="2316267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3" name="Группа 92"/>
          <p:cNvGrpSpPr/>
          <p:nvPr/>
        </p:nvGrpSpPr>
        <p:grpSpPr>
          <a:xfrm>
            <a:off x="6286512" y="2214554"/>
            <a:ext cx="571504" cy="571504"/>
            <a:chOff x="2071670" y="1285860"/>
            <a:chExt cx="571504" cy="571504"/>
          </a:xfrm>
        </p:grpSpPr>
        <p:sp>
          <p:nvSpPr>
            <p:cNvPr id="94" name="Прямоугольник 93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5" name="Блок-схема: узел 94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6" name="Блок-схема: узел 95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7" name="Прямоугольник с одним вырезанным углом 96"/>
          <p:cNvSpPr/>
          <p:nvPr/>
        </p:nvSpPr>
        <p:spPr>
          <a:xfrm>
            <a:off x="6858016" y="2214554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Блок-схема: процесс 97"/>
          <p:cNvSpPr/>
          <p:nvPr/>
        </p:nvSpPr>
        <p:spPr>
          <a:xfrm>
            <a:off x="7011273" y="2316267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9" name="Группа 98"/>
          <p:cNvGrpSpPr/>
          <p:nvPr/>
        </p:nvGrpSpPr>
        <p:grpSpPr>
          <a:xfrm>
            <a:off x="7715272" y="2214554"/>
            <a:ext cx="571504" cy="571504"/>
            <a:chOff x="285720" y="1285860"/>
            <a:chExt cx="571504" cy="571504"/>
          </a:xfrm>
        </p:grpSpPr>
        <p:sp>
          <p:nvSpPr>
            <p:cNvPr id="100" name="Прямоугольник 99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1" name="Блок-схема: узел 100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2" name="Прямоугольник с одним вырезанным углом 101"/>
          <p:cNvSpPr/>
          <p:nvPr/>
        </p:nvSpPr>
        <p:spPr>
          <a:xfrm>
            <a:off x="8286776" y="2214554"/>
            <a:ext cx="642942" cy="571504"/>
          </a:xfrm>
          <a:prstGeom prst="snip1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Блок-схема: процесс 102"/>
          <p:cNvSpPr/>
          <p:nvPr/>
        </p:nvSpPr>
        <p:spPr>
          <a:xfrm>
            <a:off x="8440033" y="2316267"/>
            <a:ext cx="355476" cy="360040"/>
          </a:xfrm>
          <a:prstGeom prst="flowChartProcess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214282" y="3378331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+ 1 = 6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1699545" y="3378331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 = 4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3175139" y="3378331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+ 1 = 7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4698649" y="3378331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 = 5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6240417" y="3378331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+ 1 = 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7744870" y="3382168"/>
            <a:ext cx="1166610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+ 1 =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892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/>
      <p:bldP spid="72" grpId="0" animBg="1"/>
      <p:bldP spid="73" grpId="0"/>
      <p:bldP spid="83" grpId="0" animBg="1"/>
      <p:bldP spid="84" grpId="0"/>
      <p:bldP spid="91" grpId="0" animBg="1"/>
      <p:bldP spid="92" grpId="0"/>
      <p:bldP spid="97" grpId="0" animBg="1"/>
      <p:bldP spid="98" grpId="0"/>
      <p:bldP spid="102" grpId="0" animBg="1"/>
      <p:bldP spid="103" grpId="0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4204" y="133376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2832" y="133376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33376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27212" y="133376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1592" y="133376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98782" y="133376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12832" y="133376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Скругленная соединительная линия 15"/>
          <p:cNvCxnSpPr/>
          <p:nvPr/>
        </p:nvCxnSpPr>
        <p:spPr>
          <a:xfrm rot="16200000">
            <a:off x="1577724" y="108312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684402" y="1333764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84204" y="211958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27212" y="2119582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84402" y="211958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98782" y="2119582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12832" y="211958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5576" y="211958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576" y="2119582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41592" y="211958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Скругленная соединительная линия 25"/>
          <p:cNvCxnSpPr/>
          <p:nvPr/>
        </p:nvCxnSpPr>
        <p:spPr>
          <a:xfrm rot="5400000" flipH="1">
            <a:off x="1077658" y="1868938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184204" y="297683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12832" y="2976838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55576" y="2976838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27212" y="2976838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41592" y="297683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398782" y="2976838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12832" y="2976838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Скругленная соединительная линия 33"/>
          <p:cNvCxnSpPr/>
          <p:nvPr/>
        </p:nvCxnSpPr>
        <p:spPr>
          <a:xfrm rot="16200000">
            <a:off x="1577724" y="2726194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684402" y="297683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84204" y="383409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27212" y="383409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684402" y="3834094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98782" y="383409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612832" y="383409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5576" y="383409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5576" y="383409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41592" y="383409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Скругленная соединительная линия 43"/>
          <p:cNvCxnSpPr/>
          <p:nvPr/>
        </p:nvCxnSpPr>
        <p:spPr>
          <a:xfrm rot="5400000" flipH="1">
            <a:off x="1077658" y="358345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327608" y="133918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70616" y="133918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827806" y="1339184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6236" y="133918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98980" y="133918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98980" y="133918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84996" y="133918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2" name="Скругленная соединительная линия 51"/>
          <p:cNvCxnSpPr/>
          <p:nvPr/>
        </p:nvCxnSpPr>
        <p:spPr>
          <a:xfrm rot="5400000" flipH="1">
            <a:off x="5221062" y="108854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327608" y="219102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56236" y="219102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98980" y="219102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70616" y="219102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184996" y="219102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542186" y="2191020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56236" y="2191020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Скругленная соединительная линия 59"/>
          <p:cNvCxnSpPr/>
          <p:nvPr/>
        </p:nvCxnSpPr>
        <p:spPr>
          <a:xfrm rot="16200000">
            <a:off x="5721128" y="1940376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827806" y="219102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327608" y="297683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470616" y="2976838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827806" y="297683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542186" y="2976838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756236" y="2976838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898980" y="2976838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898980" y="2976838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184996" y="297683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0" name="Скругленная соединительная линия 69"/>
          <p:cNvCxnSpPr/>
          <p:nvPr/>
        </p:nvCxnSpPr>
        <p:spPr>
          <a:xfrm rot="5400000" flipH="1">
            <a:off x="5221062" y="2726194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327608" y="383409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756236" y="383409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98980" y="383409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470616" y="383409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184996" y="383409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542186" y="383409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756236" y="383409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8" name="Скругленная соединительная линия 77"/>
          <p:cNvCxnSpPr/>
          <p:nvPr/>
        </p:nvCxnSpPr>
        <p:spPr>
          <a:xfrm rot="16200000">
            <a:off x="5721128" y="358345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6827806" y="3834094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313094" y="461991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456102" y="4619912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811860" y="461991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527672" y="4619912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741722" y="461991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884466" y="461991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884466" y="4619912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170482" y="461991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8" name="Скругленная соединительная линия 87"/>
          <p:cNvCxnSpPr/>
          <p:nvPr/>
        </p:nvCxnSpPr>
        <p:spPr>
          <a:xfrm rot="5400000" flipH="1">
            <a:off x="3206548" y="4369268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7542186" y="133918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Заголовок 83"/>
          <p:cNvSpPr txBox="1">
            <a:spLocks/>
          </p:cNvSpPr>
          <p:nvPr/>
        </p:nvSpPr>
        <p:spPr>
          <a:xfrm>
            <a:off x="0" y="-20540"/>
            <a:ext cx="8229600" cy="907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Знайди значення кожного виразу.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752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500" autoRev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5" dur="500" autoRev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500" autoRev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500" autoRev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8" dur="25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9" dur="25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0" dur="25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5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500" autoRev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7" dur="500" autoRev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8" dur="500" autoRev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500" autoRev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0" dur="250" autoRev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1" dur="250" autoRev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2" dur="250" autoRev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3" dur="250" autoRev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4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5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6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25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9" dur="25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0" dur="25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25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/>
      <p:bldP spid="17" grpId="0" animBg="1"/>
      <p:bldP spid="17" grpId="1" animBg="1"/>
      <p:bldP spid="18" grpId="0" animBg="1"/>
      <p:bldP spid="19" grpId="0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5" grpId="0" animBg="1"/>
      <p:bldP spid="35" grpId="1" animBg="1"/>
      <p:bldP spid="36" grpId="0" animBg="1"/>
      <p:bldP spid="37" grpId="0" animBg="1"/>
      <p:bldP spid="38" grpId="0" animBg="1"/>
      <p:bldP spid="38" grpId="1" animBg="1"/>
      <p:bldP spid="39" grpId="0" animBg="1"/>
      <p:bldP spid="40" grpId="0" animBg="1"/>
      <p:bldP spid="41" grpId="0" animBg="1"/>
      <p:bldP spid="42" grpId="0"/>
      <p:bldP spid="43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9" grpId="0" animBg="1"/>
      <p:bldP spid="50" grpId="0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1" grpId="0" animBg="1"/>
      <p:bldP spid="61" grpId="1" animBg="1"/>
      <p:bldP spid="62" grpId="0" animBg="1"/>
      <p:bldP spid="63" grpId="0" animBg="1"/>
      <p:bldP spid="64" grpId="0" animBg="1"/>
      <p:bldP spid="64" grpId="1" animBg="1"/>
      <p:bldP spid="65" grpId="0" animBg="1"/>
      <p:bldP spid="66" grpId="0" animBg="1"/>
      <p:bldP spid="67" grpId="0" animBg="1"/>
      <p:bldP spid="68" grpId="0"/>
      <p:bldP spid="69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/>
      <p:bldP spid="79" grpId="0" animBg="1"/>
      <p:bldP spid="79" grpId="1" animBg="1"/>
      <p:bldP spid="80" grpId="0" animBg="1"/>
      <p:bldP spid="81" grpId="0" animBg="1"/>
      <p:bldP spid="82" grpId="0" animBg="1"/>
      <p:bldP spid="82" grpId="1" animBg="1"/>
      <p:bldP spid="83" grpId="0" animBg="1"/>
      <p:bldP spid="84" grpId="0" animBg="1"/>
      <p:bldP spid="85" grpId="0" animBg="1"/>
      <p:bldP spid="86" grpId="0"/>
      <p:bldP spid="87" grpId="0" animBg="1"/>
      <p:bldP spid="8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52" name="Picture 2" descr="C:\Documents and Settings\Inform\Рабочий стол\каталог картинок. математика. 1 клас\рослини\листок Ч2 С18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311724" y="2935210"/>
            <a:ext cx="428628" cy="428628"/>
          </a:xfrm>
          <a:prstGeom prst="rect">
            <a:avLst/>
          </a:prstGeom>
          <a:noFill/>
        </p:spPr>
      </p:pic>
      <p:pic>
        <p:nvPicPr>
          <p:cNvPr id="53" name="Рисунок 52" descr="листок Ч2 С18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96520" y="2458746"/>
            <a:ext cx="429479" cy="429479"/>
          </a:xfrm>
          <a:prstGeom prst="rect">
            <a:avLst/>
          </a:prstGeom>
        </p:spPr>
      </p:pic>
      <p:pic>
        <p:nvPicPr>
          <p:cNvPr id="50" name="Picture 2" descr="C:\Documents and Settings\Inform\Рабочий стол\каталог картинок. математика. 1 клас\рослини\листок Ч2 С18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091260" y="2935210"/>
            <a:ext cx="428628" cy="428628"/>
          </a:xfrm>
          <a:prstGeom prst="rect">
            <a:avLst/>
          </a:prstGeom>
          <a:noFill/>
        </p:spPr>
      </p:pic>
      <p:pic>
        <p:nvPicPr>
          <p:cNvPr id="51" name="Рисунок 50" descr="листок Ч2 С18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76056" y="2458746"/>
            <a:ext cx="429479" cy="429479"/>
          </a:xfrm>
          <a:prstGeom prst="rect">
            <a:avLst/>
          </a:prstGeom>
        </p:spPr>
      </p:pic>
      <p:pic>
        <p:nvPicPr>
          <p:cNvPr id="46" name="Picture 2" descr="C:\Documents and Settings\Inform\Рабочий стол\каталог картинок. математика. 1 клас\рослини\листок Ч2 С18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847228" y="2935210"/>
            <a:ext cx="428628" cy="428628"/>
          </a:xfrm>
          <a:prstGeom prst="rect">
            <a:avLst/>
          </a:prstGeom>
          <a:noFill/>
        </p:spPr>
      </p:pic>
      <p:pic>
        <p:nvPicPr>
          <p:cNvPr id="47" name="Рисунок 46" descr="листок Ч2 С18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32024" y="2458746"/>
            <a:ext cx="429479" cy="429479"/>
          </a:xfrm>
          <a:prstGeom prst="rect">
            <a:avLst/>
          </a:prstGeom>
        </p:spPr>
      </p:pic>
      <p:pic>
        <p:nvPicPr>
          <p:cNvPr id="34" name="Picture 2" descr="C:\Documents and Settings\Inform\Рабочий стол\каталог картинок. математика. 1 клас\рослини\листок Ч2 С18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4130" y="2927801"/>
            <a:ext cx="428628" cy="428628"/>
          </a:xfrm>
          <a:prstGeom prst="rect">
            <a:avLst/>
          </a:prstGeom>
          <a:noFill/>
        </p:spPr>
      </p:pic>
      <p:pic>
        <p:nvPicPr>
          <p:cNvPr id="35" name="Рисунок 34" descr="листок Ч2 С18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926" y="2451337"/>
            <a:ext cx="429479" cy="42947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2910" y="245625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10" y="296372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2857488" y="242773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57488" y="294206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48064" y="242773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43504" y="294206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0352" y="2427734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41010" y="293179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Заголовок 10"/>
          <p:cNvSpPr txBox="1">
            <a:spLocks/>
          </p:cNvSpPr>
          <p:nvPr/>
        </p:nvSpPr>
        <p:spPr>
          <a:xfrm>
            <a:off x="0" y="-223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Усно визнач, на які числа «впали» листочки.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99957" y="2456252"/>
            <a:ext cx="979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+ 1 = 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34553" y="2927800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– 1 = 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68084" y="2427734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– 1 =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25792" y="2927800"/>
            <a:ext cx="979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+ 1 = 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64453" y="2427734"/>
            <a:ext cx="979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+ 1 = 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64453" y="2927800"/>
            <a:ext cx="979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+ 1 = 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40863" y="2427734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 – 1 = 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98049" y="2927800"/>
            <a:ext cx="11224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+ 1 = 10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18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Рисунок 12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30"/>
          <p:cNvSpPr txBox="1">
            <a:spLocks/>
          </p:cNvSpPr>
          <p:nvPr/>
        </p:nvSpPr>
        <p:spPr>
          <a:xfrm>
            <a:off x="0" y="-1597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Відшукай помилки та виправ їх. Чим схожі ці помилки?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666412" y="1844593"/>
            <a:ext cx="5857916" cy="1292391"/>
            <a:chOff x="1666412" y="1628569"/>
            <a:chExt cx="5857916" cy="1292391"/>
          </a:xfrm>
        </p:grpSpPr>
        <p:pic>
          <p:nvPicPr>
            <p:cNvPr id="7" name="Рисунок 6"/>
            <p:cNvPicPr/>
            <p:nvPr/>
          </p:nvPicPr>
          <p:blipFill rotWithShape="1">
            <a:blip r:embed="rId4" cstate="print"/>
            <a:srcRect t="4094" r="42893" b="16560"/>
            <a:stretch/>
          </p:blipFill>
          <p:spPr bwMode="auto">
            <a:xfrm>
              <a:off x="1666412" y="1628569"/>
              <a:ext cx="3498215" cy="1292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Рисунок 8"/>
            <p:cNvPicPr/>
            <p:nvPr/>
          </p:nvPicPr>
          <p:blipFill rotWithShape="1">
            <a:blip r:embed="rId4" cstate="print"/>
            <a:srcRect t="4094" r="61479" b="16560"/>
            <a:stretch/>
          </p:blipFill>
          <p:spPr bwMode="auto">
            <a:xfrm>
              <a:off x="5164627" y="1628569"/>
              <a:ext cx="2359701" cy="1292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807041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202135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30393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2449983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2664297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844816" y="2084992"/>
            <a:ext cx="1143008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8"/>
          <p:cNvSpPr txBox="1">
            <a:spLocks noChangeArrowheads="1"/>
          </p:cNvSpPr>
          <p:nvPr/>
        </p:nvSpPr>
        <p:spPr bwMode="auto">
          <a:xfrm>
            <a:off x="1807041" y="226068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8"/>
          <p:cNvSpPr txBox="1">
            <a:spLocks noChangeArrowheads="1"/>
          </p:cNvSpPr>
          <p:nvPr/>
        </p:nvSpPr>
        <p:spPr bwMode="auto">
          <a:xfrm>
            <a:off x="2021355" y="226068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2235669" y="226068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8"/>
          <p:cNvSpPr txBox="1">
            <a:spLocks noChangeArrowheads="1"/>
          </p:cNvSpPr>
          <p:nvPr/>
        </p:nvSpPr>
        <p:spPr bwMode="auto">
          <a:xfrm>
            <a:off x="2449983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2661125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8"/>
          <p:cNvSpPr txBox="1">
            <a:spLocks noChangeArrowheads="1"/>
          </p:cNvSpPr>
          <p:nvPr/>
        </p:nvSpPr>
        <p:spPr bwMode="auto">
          <a:xfrm>
            <a:off x="1807041" y="2779794"/>
            <a:ext cx="5715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8"/>
          <p:cNvSpPr txBox="1">
            <a:spLocks noChangeArrowheads="1"/>
          </p:cNvSpPr>
          <p:nvPr/>
        </p:nvSpPr>
        <p:spPr bwMode="auto">
          <a:xfrm>
            <a:off x="2235669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8"/>
          <p:cNvSpPr txBox="1">
            <a:spLocks noChangeArrowheads="1"/>
          </p:cNvSpPr>
          <p:nvPr/>
        </p:nvSpPr>
        <p:spPr bwMode="auto">
          <a:xfrm>
            <a:off x="2449983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8"/>
          <p:cNvSpPr txBox="1">
            <a:spLocks noChangeArrowheads="1"/>
          </p:cNvSpPr>
          <p:nvPr/>
        </p:nvSpPr>
        <p:spPr bwMode="auto">
          <a:xfrm>
            <a:off x="2661125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8"/>
          <p:cNvSpPr txBox="1">
            <a:spLocks noChangeArrowheads="1"/>
          </p:cNvSpPr>
          <p:nvPr/>
        </p:nvSpPr>
        <p:spPr bwMode="auto">
          <a:xfrm>
            <a:off x="2878611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8"/>
          <p:cNvSpPr txBox="1">
            <a:spLocks noChangeArrowheads="1"/>
          </p:cNvSpPr>
          <p:nvPr/>
        </p:nvSpPr>
        <p:spPr bwMode="auto">
          <a:xfrm>
            <a:off x="3950181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8"/>
          <p:cNvSpPr txBox="1">
            <a:spLocks noChangeArrowheads="1"/>
          </p:cNvSpPr>
          <p:nvPr/>
        </p:nvSpPr>
        <p:spPr bwMode="auto">
          <a:xfrm>
            <a:off x="416449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8"/>
          <p:cNvSpPr txBox="1">
            <a:spLocks noChangeArrowheads="1"/>
          </p:cNvSpPr>
          <p:nvPr/>
        </p:nvSpPr>
        <p:spPr bwMode="auto">
          <a:xfrm>
            <a:off x="444707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8"/>
          <p:cNvSpPr txBox="1">
            <a:spLocks noChangeArrowheads="1"/>
          </p:cNvSpPr>
          <p:nvPr/>
        </p:nvSpPr>
        <p:spPr bwMode="auto">
          <a:xfrm>
            <a:off x="4661389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8"/>
          <p:cNvSpPr txBox="1">
            <a:spLocks noChangeArrowheads="1"/>
          </p:cNvSpPr>
          <p:nvPr/>
        </p:nvSpPr>
        <p:spPr bwMode="auto">
          <a:xfrm>
            <a:off x="487887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Минус 33"/>
          <p:cNvSpPr/>
          <p:nvPr/>
        </p:nvSpPr>
        <p:spPr>
          <a:xfrm>
            <a:off x="4243080" y="1757265"/>
            <a:ext cx="271458" cy="428628"/>
          </a:xfrm>
          <a:prstGeom prst="mathMin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8"/>
          <p:cNvSpPr txBox="1">
            <a:spLocks noChangeArrowheads="1"/>
          </p:cNvSpPr>
          <p:nvPr/>
        </p:nvSpPr>
        <p:spPr bwMode="auto">
          <a:xfrm>
            <a:off x="4018447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8"/>
          <p:cNvSpPr txBox="1">
            <a:spLocks noChangeArrowheads="1"/>
          </p:cNvSpPr>
          <p:nvPr/>
        </p:nvSpPr>
        <p:spPr bwMode="auto">
          <a:xfrm>
            <a:off x="4232761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8"/>
          <p:cNvSpPr txBox="1">
            <a:spLocks noChangeArrowheads="1"/>
          </p:cNvSpPr>
          <p:nvPr/>
        </p:nvSpPr>
        <p:spPr bwMode="auto">
          <a:xfrm>
            <a:off x="4447075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8"/>
          <p:cNvSpPr txBox="1">
            <a:spLocks noChangeArrowheads="1"/>
          </p:cNvSpPr>
          <p:nvPr/>
        </p:nvSpPr>
        <p:spPr bwMode="auto">
          <a:xfrm>
            <a:off x="4661389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8"/>
          <p:cNvSpPr txBox="1">
            <a:spLocks noChangeArrowheads="1"/>
          </p:cNvSpPr>
          <p:nvPr/>
        </p:nvSpPr>
        <p:spPr bwMode="auto">
          <a:xfrm>
            <a:off x="4875703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4082255" y="2083404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082424" y="2571750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3" name="TextBox 8"/>
          <p:cNvSpPr txBox="1">
            <a:spLocks noChangeArrowheads="1"/>
          </p:cNvSpPr>
          <p:nvPr/>
        </p:nvSpPr>
        <p:spPr bwMode="auto">
          <a:xfrm>
            <a:off x="4021619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8"/>
          <p:cNvSpPr txBox="1">
            <a:spLocks noChangeArrowheads="1"/>
          </p:cNvSpPr>
          <p:nvPr/>
        </p:nvSpPr>
        <p:spPr bwMode="auto">
          <a:xfrm>
            <a:off x="4232761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8"/>
          <p:cNvSpPr txBox="1">
            <a:spLocks noChangeArrowheads="1"/>
          </p:cNvSpPr>
          <p:nvPr/>
        </p:nvSpPr>
        <p:spPr bwMode="auto">
          <a:xfrm>
            <a:off x="4447075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8"/>
          <p:cNvSpPr txBox="1">
            <a:spLocks noChangeArrowheads="1"/>
          </p:cNvSpPr>
          <p:nvPr/>
        </p:nvSpPr>
        <p:spPr bwMode="auto">
          <a:xfrm>
            <a:off x="4661389" y="2779794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8"/>
          <p:cNvSpPr txBox="1">
            <a:spLocks noChangeArrowheads="1"/>
          </p:cNvSpPr>
          <p:nvPr/>
        </p:nvSpPr>
        <p:spPr bwMode="auto">
          <a:xfrm>
            <a:off x="4878875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Минус 47"/>
          <p:cNvSpPr/>
          <p:nvPr/>
        </p:nvSpPr>
        <p:spPr>
          <a:xfrm>
            <a:off x="4250227" y="2735130"/>
            <a:ext cx="271458" cy="428628"/>
          </a:xfrm>
          <a:prstGeom prst="mathMin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8"/>
          <p:cNvSpPr txBox="1">
            <a:spLocks noChangeArrowheads="1"/>
          </p:cNvSpPr>
          <p:nvPr/>
        </p:nvSpPr>
        <p:spPr bwMode="auto">
          <a:xfrm>
            <a:off x="595044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8"/>
          <p:cNvSpPr txBox="1">
            <a:spLocks noChangeArrowheads="1"/>
          </p:cNvSpPr>
          <p:nvPr/>
        </p:nvSpPr>
        <p:spPr bwMode="auto">
          <a:xfrm>
            <a:off x="6161587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8"/>
          <p:cNvSpPr txBox="1">
            <a:spLocks noChangeArrowheads="1"/>
          </p:cNvSpPr>
          <p:nvPr/>
        </p:nvSpPr>
        <p:spPr bwMode="auto">
          <a:xfrm>
            <a:off x="6375901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8"/>
          <p:cNvSpPr txBox="1">
            <a:spLocks noChangeArrowheads="1"/>
          </p:cNvSpPr>
          <p:nvPr/>
        </p:nvSpPr>
        <p:spPr bwMode="auto">
          <a:xfrm>
            <a:off x="6590215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8"/>
          <p:cNvSpPr txBox="1">
            <a:spLocks noChangeArrowheads="1"/>
          </p:cNvSpPr>
          <p:nvPr/>
        </p:nvSpPr>
        <p:spPr bwMode="auto">
          <a:xfrm>
            <a:off x="6875967" y="177966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8"/>
          <p:cNvSpPr txBox="1">
            <a:spLocks noChangeArrowheads="1"/>
          </p:cNvSpPr>
          <p:nvPr/>
        </p:nvSpPr>
        <p:spPr bwMode="auto">
          <a:xfrm>
            <a:off x="5950445" y="226068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8"/>
          <p:cNvSpPr txBox="1">
            <a:spLocks noChangeArrowheads="1"/>
          </p:cNvSpPr>
          <p:nvPr/>
        </p:nvSpPr>
        <p:spPr bwMode="auto">
          <a:xfrm>
            <a:off x="6161587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8"/>
          <p:cNvSpPr txBox="1">
            <a:spLocks noChangeArrowheads="1"/>
          </p:cNvSpPr>
          <p:nvPr/>
        </p:nvSpPr>
        <p:spPr bwMode="auto">
          <a:xfrm>
            <a:off x="6375901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8"/>
          <p:cNvSpPr txBox="1">
            <a:spLocks noChangeArrowheads="1"/>
          </p:cNvSpPr>
          <p:nvPr/>
        </p:nvSpPr>
        <p:spPr bwMode="auto">
          <a:xfrm>
            <a:off x="6593387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8"/>
          <p:cNvSpPr txBox="1">
            <a:spLocks noChangeArrowheads="1"/>
          </p:cNvSpPr>
          <p:nvPr/>
        </p:nvSpPr>
        <p:spPr bwMode="auto">
          <a:xfrm>
            <a:off x="6875967" y="2279728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8"/>
          <p:cNvSpPr txBox="1">
            <a:spLocks noChangeArrowheads="1"/>
          </p:cNvSpPr>
          <p:nvPr/>
        </p:nvSpPr>
        <p:spPr bwMode="auto">
          <a:xfrm>
            <a:off x="5950445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8"/>
          <p:cNvSpPr txBox="1">
            <a:spLocks noChangeArrowheads="1"/>
          </p:cNvSpPr>
          <p:nvPr/>
        </p:nvSpPr>
        <p:spPr bwMode="auto">
          <a:xfrm>
            <a:off x="6164759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8"/>
          <p:cNvSpPr txBox="1">
            <a:spLocks noChangeArrowheads="1"/>
          </p:cNvSpPr>
          <p:nvPr/>
        </p:nvSpPr>
        <p:spPr bwMode="auto">
          <a:xfrm>
            <a:off x="6379073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8"/>
          <p:cNvSpPr txBox="1">
            <a:spLocks noChangeArrowheads="1"/>
          </p:cNvSpPr>
          <p:nvPr/>
        </p:nvSpPr>
        <p:spPr bwMode="auto">
          <a:xfrm>
            <a:off x="6593387" y="276074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8"/>
          <p:cNvSpPr txBox="1">
            <a:spLocks noChangeArrowheads="1"/>
          </p:cNvSpPr>
          <p:nvPr/>
        </p:nvSpPr>
        <p:spPr bwMode="auto">
          <a:xfrm>
            <a:off x="6880816" y="2762070"/>
            <a:ext cx="5715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4067944" y="3075806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3" name="Группа 2"/>
          <p:cNvGrpSpPr/>
          <p:nvPr/>
        </p:nvGrpSpPr>
        <p:grpSpPr>
          <a:xfrm>
            <a:off x="1666412" y="3294322"/>
            <a:ext cx="5857916" cy="1457325"/>
            <a:chOff x="1666412" y="3356761"/>
            <a:chExt cx="5857916" cy="1457325"/>
          </a:xfrm>
        </p:grpSpPr>
        <p:pic>
          <p:nvPicPr>
            <p:cNvPr id="65" name="Рисунок 64"/>
            <p:cNvPicPr/>
            <p:nvPr/>
          </p:nvPicPr>
          <p:blipFill>
            <a:blip r:embed="rId4" cstate="print"/>
            <a:srcRect t="4094" r="42893" b="6433"/>
            <a:stretch>
              <a:fillRect/>
            </a:stretch>
          </p:blipFill>
          <p:spPr bwMode="auto">
            <a:xfrm>
              <a:off x="1666412" y="3356761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" name="Рисунок 65"/>
            <p:cNvPicPr/>
            <p:nvPr/>
          </p:nvPicPr>
          <p:blipFill>
            <a:blip r:embed="rId4" cstate="print"/>
            <a:srcRect t="4094" r="61479" b="6433"/>
            <a:stretch>
              <a:fillRect/>
            </a:stretch>
          </p:blipFill>
          <p:spPr bwMode="auto">
            <a:xfrm>
              <a:off x="5164627" y="3356761"/>
              <a:ext cx="2359701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" name="TextBox 8"/>
          <p:cNvSpPr txBox="1">
            <a:spLocks noChangeArrowheads="1"/>
          </p:cNvSpPr>
          <p:nvPr/>
        </p:nvSpPr>
        <p:spPr bwMode="auto">
          <a:xfrm>
            <a:off x="1807041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68" name="TextBox 8"/>
          <p:cNvSpPr txBox="1">
            <a:spLocks noChangeArrowheads="1"/>
          </p:cNvSpPr>
          <p:nvPr/>
        </p:nvSpPr>
        <p:spPr bwMode="auto">
          <a:xfrm>
            <a:off x="2021355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8"/>
          <p:cNvSpPr txBox="1">
            <a:spLocks noChangeArrowheads="1"/>
          </p:cNvSpPr>
          <p:nvPr/>
        </p:nvSpPr>
        <p:spPr bwMode="auto">
          <a:xfrm>
            <a:off x="2267422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8"/>
          <p:cNvSpPr txBox="1">
            <a:spLocks noChangeArrowheads="1"/>
          </p:cNvSpPr>
          <p:nvPr/>
        </p:nvSpPr>
        <p:spPr bwMode="auto">
          <a:xfrm>
            <a:off x="2449983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8"/>
          <p:cNvSpPr txBox="1">
            <a:spLocks noChangeArrowheads="1"/>
          </p:cNvSpPr>
          <p:nvPr/>
        </p:nvSpPr>
        <p:spPr bwMode="auto">
          <a:xfrm>
            <a:off x="2664297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2" name="Прямая соединительная линия 71"/>
          <p:cNvCxnSpPr/>
          <p:nvPr/>
        </p:nvCxnSpPr>
        <p:spPr>
          <a:xfrm>
            <a:off x="1844346" y="3537561"/>
            <a:ext cx="1143008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3" name="TextBox 8"/>
          <p:cNvSpPr txBox="1">
            <a:spLocks noChangeArrowheads="1"/>
          </p:cNvSpPr>
          <p:nvPr/>
        </p:nvSpPr>
        <p:spPr bwMode="auto">
          <a:xfrm>
            <a:off x="1807041" y="3710410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8"/>
          <p:cNvSpPr txBox="1">
            <a:spLocks noChangeArrowheads="1"/>
          </p:cNvSpPr>
          <p:nvPr/>
        </p:nvSpPr>
        <p:spPr bwMode="auto">
          <a:xfrm>
            <a:off x="2021355" y="3710410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8"/>
          <p:cNvSpPr txBox="1">
            <a:spLocks noChangeArrowheads="1"/>
          </p:cNvSpPr>
          <p:nvPr/>
        </p:nvSpPr>
        <p:spPr bwMode="auto">
          <a:xfrm>
            <a:off x="2267422" y="3710410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8"/>
          <p:cNvSpPr txBox="1">
            <a:spLocks noChangeArrowheads="1"/>
          </p:cNvSpPr>
          <p:nvPr/>
        </p:nvSpPr>
        <p:spPr bwMode="auto">
          <a:xfrm>
            <a:off x="2449983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8"/>
          <p:cNvSpPr txBox="1">
            <a:spLocks noChangeArrowheads="1"/>
          </p:cNvSpPr>
          <p:nvPr/>
        </p:nvSpPr>
        <p:spPr bwMode="auto">
          <a:xfrm>
            <a:off x="2661125" y="3693592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8"/>
          <p:cNvSpPr txBox="1">
            <a:spLocks noChangeArrowheads="1"/>
          </p:cNvSpPr>
          <p:nvPr/>
        </p:nvSpPr>
        <p:spPr bwMode="auto">
          <a:xfrm>
            <a:off x="1835696" y="4197433"/>
            <a:ext cx="5715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8"/>
          <p:cNvSpPr txBox="1">
            <a:spLocks noChangeArrowheads="1"/>
          </p:cNvSpPr>
          <p:nvPr/>
        </p:nvSpPr>
        <p:spPr bwMode="auto">
          <a:xfrm>
            <a:off x="2235669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8"/>
          <p:cNvSpPr txBox="1">
            <a:spLocks noChangeArrowheads="1"/>
          </p:cNvSpPr>
          <p:nvPr/>
        </p:nvSpPr>
        <p:spPr bwMode="auto">
          <a:xfrm>
            <a:off x="2449983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"/>
          <p:cNvSpPr txBox="1">
            <a:spLocks noChangeArrowheads="1"/>
          </p:cNvSpPr>
          <p:nvPr/>
        </p:nvSpPr>
        <p:spPr bwMode="auto">
          <a:xfrm>
            <a:off x="2661125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"/>
          <p:cNvSpPr txBox="1">
            <a:spLocks noChangeArrowheads="1"/>
          </p:cNvSpPr>
          <p:nvPr/>
        </p:nvSpPr>
        <p:spPr bwMode="auto">
          <a:xfrm>
            <a:off x="2878611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"/>
          <p:cNvSpPr txBox="1">
            <a:spLocks noChangeArrowheads="1"/>
          </p:cNvSpPr>
          <p:nvPr/>
        </p:nvSpPr>
        <p:spPr bwMode="auto">
          <a:xfrm>
            <a:off x="3995614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"/>
          <p:cNvSpPr txBox="1">
            <a:spLocks noChangeArrowheads="1"/>
          </p:cNvSpPr>
          <p:nvPr/>
        </p:nvSpPr>
        <p:spPr bwMode="auto">
          <a:xfrm>
            <a:off x="4211638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"/>
          <p:cNvSpPr txBox="1">
            <a:spLocks noChangeArrowheads="1"/>
          </p:cNvSpPr>
          <p:nvPr/>
        </p:nvSpPr>
        <p:spPr bwMode="auto">
          <a:xfrm>
            <a:off x="4447075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"/>
          <p:cNvSpPr txBox="1">
            <a:spLocks noChangeArrowheads="1"/>
          </p:cNvSpPr>
          <p:nvPr/>
        </p:nvSpPr>
        <p:spPr bwMode="auto">
          <a:xfrm>
            <a:off x="4661389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"/>
          <p:cNvSpPr txBox="1">
            <a:spLocks noChangeArrowheads="1"/>
          </p:cNvSpPr>
          <p:nvPr/>
        </p:nvSpPr>
        <p:spPr bwMode="auto">
          <a:xfrm>
            <a:off x="4878875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"/>
          <p:cNvSpPr txBox="1">
            <a:spLocks noChangeArrowheads="1"/>
          </p:cNvSpPr>
          <p:nvPr/>
        </p:nvSpPr>
        <p:spPr bwMode="auto">
          <a:xfrm>
            <a:off x="4018447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"/>
          <p:cNvSpPr txBox="1">
            <a:spLocks noChangeArrowheads="1"/>
          </p:cNvSpPr>
          <p:nvPr/>
        </p:nvSpPr>
        <p:spPr bwMode="auto">
          <a:xfrm>
            <a:off x="4232761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"/>
          <p:cNvSpPr txBox="1">
            <a:spLocks noChangeArrowheads="1"/>
          </p:cNvSpPr>
          <p:nvPr/>
        </p:nvSpPr>
        <p:spPr bwMode="auto">
          <a:xfrm>
            <a:off x="4447075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8"/>
          <p:cNvSpPr txBox="1">
            <a:spLocks noChangeArrowheads="1"/>
          </p:cNvSpPr>
          <p:nvPr/>
        </p:nvSpPr>
        <p:spPr bwMode="auto">
          <a:xfrm>
            <a:off x="4661389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8"/>
          <p:cNvSpPr txBox="1">
            <a:spLocks noChangeArrowheads="1"/>
          </p:cNvSpPr>
          <p:nvPr/>
        </p:nvSpPr>
        <p:spPr bwMode="auto">
          <a:xfrm>
            <a:off x="4875703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3" name="Прямая соединительная линия 92"/>
          <p:cNvCxnSpPr/>
          <p:nvPr/>
        </p:nvCxnSpPr>
        <p:spPr>
          <a:xfrm>
            <a:off x="4068516" y="3552520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4069088" y="4036079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5" name="TextBox 8"/>
          <p:cNvSpPr txBox="1">
            <a:spLocks noChangeArrowheads="1"/>
          </p:cNvSpPr>
          <p:nvPr/>
        </p:nvSpPr>
        <p:spPr bwMode="auto">
          <a:xfrm>
            <a:off x="4021619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8"/>
          <p:cNvSpPr txBox="1">
            <a:spLocks noChangeArrowheads="1"/>
          </p:cNvSpPr>
          <p:nvPr/>
        </p:nvSpPr>
        <p:spPr bwMode="auto">
          <a:xfrm>
            <a:off x="4232761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8"/>
          <p:cNvSpPr txBox="1">
            <a:spLocks noChangeArrowheads="1"/>
          </p:cNvSpPr>
          <p:nvPr/>
        </p:nvSpPr>
        <p:spPr bwMode="auto">
          <a:xfrm>
            <a:off x="4447075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8"/>
          <p:cNvSpPr txBox="1">
            <a:spLocks noChangeArrowheads="1"/>
          </p:cNvSpPr>
          <p:nvPr/>
        </p:nvSpPr>
        <p:spPr bwMode="auto">
          <a:xfrm>
            <a:off x="4661389" y="4229523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Box 8"/>
          <p:cNvSpPr txBox="1">
            <a:spLocks noChangeArrowheads="1"/>
          </p:cNvSpPr>
          <p:nvPr/>
        </p:nvSpPr>
        <p:spPr bwMode="auto">
          <a:xfrm>
            <a:off x="4878875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8"/>
          <p:cNvSpPr txBox="1">
            <a:spLocks noChangeArrowheads="1"/>
          </p:cNvSpPr>
          <p:nvPr/>
        </p:nvSpPr>
        <p:spPr bwMode="auto">
          <a:xfrm>
            <a:off x="5950445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8"/>
          <p:cNvSpPr txBox="1">
            <a:spLocks noChangeArrowheads="1"/>
          </p:cNvSpPr>
          <p:nvPr/>
        </p:nvSpPr>
        <p:spPr bwMode="auto">
          <a:xfrm>
            <a:off x="6161587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8"/>
          <p:cNvSpPr txBox="1">
            <a:spLocks noChangeArrowheads="1"/>
          </p:cNvSpPr>
          <p:nvPr/>
        </p:nvSpPr>
        <p:spPr bwMode="auto">
          <a:xfrm>
            <a:off x="6375901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Box 8"/>
          <p:cNvSpPr txBox="1">
            <a:spLocks noChangeArrowheads="1"/>
          </p:cNvSpPr>
          <p:nvPr/>
        </p:nvSpPr>
        <p:spPr bwMode="auto">
          <a:xfrm>
            <a:off x="6590215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8"/>
          <p:cNvSpPr txBox="1">
            <a:spLocks noChangeArrowheads="1"/>
          </p:cNvSpPr>
          <p:nvPr/>
        </p:nvSpPr>
        <p:spPr bwMode="auto">
          <a:xfrm>
            <a:off x="6875967" y="3229391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8"/>
          <p:cNvSpPr txBox="1">
            <a:spLocks noChangeArrowheads="1"/>
          </p:cNvSpPr>
          <p:nvPr/>
        </p:nvSpPr>
        <p:spPr bwMode="auto">
          <a:xfrm>
            <a:off x="5950445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8"/>
          <p:cNvSpPr txBox="1">
            <a:spLocks noChangeArrowheads="1"/>
          </p:cNvSpPr>
          <p:nvPr/>
        </p:nvSpPr>
        <p:spPr bwMode="auto">
          <a:xfrm>
            <a:off x="6161587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8"/>
          <p:cNvSpPr txBox="1">
            <a:spLocks noChangeArrowheads="1"/>
          </p:cNvSpPr>
          <p:nvPr/>
        </p:nvSpPr>
        <p:spPr bwMode="auto">
          <a:xfrm>
            <a:off x="6375901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8"/>
          <p:cNvSpPr txBox="1">
            <a:spLocks noChangeArrowheads="1"/>
          </p:cNvSpPr>
          <p:nvPr/>
        </p:nvSpPr>
        <p:spPr bwMode="auto">
          <a:xfrm>
            <a:off x="6593387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TextBox 8"/>
          <p:cNvSpPr txBox="1">
            <a:spLocks noChangeArrowheads="1"/>
          </p:cNvSpPr>
          <p:nvPr/>
        </p:nvSpPr>
        <p:spPr bwMode="auto">
          <a:xfrm>
            <a:off x="6875967" y="3729457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8"/>
          <p:cNvSpPr txBox="1">
            <a:spLocks noChangeArrowheads="1"/>
          </p:cNvSpPr>
          <p:nvPr/>
        </p:nvSpPr>
        <p:spPr bwMode="auto">
          <a:xfrm>
            <a:off x="5950445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8"/>
          <p:cNvSpPr txBox="1">
            <a:spLocks noChangeArrowheads="1"/>
          </p:cNvSpPr>
          <p:nvPr/>
        </p:nvSpPr>
        <p:spPr bwMode="auto">
          <a:xfrm>
            <a:off x="6164759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8"/>
          <p:cNvSpPr txBox="1">
            <a:spLocks noChangeArrowheads="1"/>
          </p:cNvSpPr>
          <p:nvPr/>
        </p:nvSpPr>
        <p:spPr bwMode="auto">
          <a:xfrm>
            <a:off x="6379073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8"/>
          <p:cNvSpPr txBox="1">
            <a:spLocks noChangeArrowheads="1"/>
          </p:cNvSpPr>
          <p:nvPr/>
        </p:nvSpPr>
        <p:spPr bwMode="auto">
          <a:xfrm>
            <a:off x="6593387" y="421047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Box 8"/>
          <p:cNvSpPr txBox="1">
            <a:spLocks noChangeArrowheads="1"/>
          </p:cNvSpPr>
          <p:nvPr/>
        </p:nvSpPr>
        <p:spPr bwMode="auto">
          <a:xfrm>
            <a:off x="6879139" y="4197433"/>
            <a:ext cx="5715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2703701" y="3220252"/>
            <a:ext cx="327334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917322" y="3219822"/>
            <a:ext cx="327334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917322" y="3719888"/>
            <a:ext cx="327334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8" name="Прямая соединительная линия 117"/>
          <p:cNvCxnSpPr/>
          <p:nvPr/>
        </p:nvCxnSpPr>
        <p:spPr>
          <a:xfrm>
            <a:off x="4067944" y="4509561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4917322" y="4248472"/>
            <a:ext cx="327334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1" name="Прямая соединительная линия 120"/>
          <p:cNvCxnSpPr/>
          <p:nvPr/>
        </p:nvCxnSpPr>
        <p:spPr>
          <a:xfrm>
            <a:off x="6042066" y="4040445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6892481" y="3729457"/>
            <a:ext cx="327334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3" name="Прямая соединительная линия 122"/>
          <p:cNvCxnSpPr/>
          <p:nvPr/>
        </p:nvCxnSpPr>
        <p:spPr>
          <a:xfrm>
            <a:off x="6042527" y="2571750"/>
            <a:ext cx="107157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Плюс 13"/>
          <p:cNvSpPr/>
          <p:nvPr/>
        </p:nvSpPr>
        <p:spPr>
          <a:xfrm>
            <a:off x="2058660" y="1843682"/>
            <a:ext cx="285752" cy="285752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Плюс 39"/>
          <p:cNvSpPr/>
          <p:nvPr/>
        </p:nvSpPr>
        <p:spPr>
          <a:xfrm>
            <a:off x="4241589" y="2336907"/>
            <a:ext cx="285752" cy="285752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Плюс 119"/>
          <p:cNvSpPr/>
          <p:nvPr/>
        </p:nvSpPr>
        <p:spPr>
          <a:xfrm>
            <a:off x="6216717" y="2336907"/>
            <a:ext cx="285752" cy="285752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18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5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5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5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5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5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5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25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5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25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25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25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25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5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25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8750"/>
                            </p:stCondLst>
                            <p:childTnLst>
                              <p:par>
                                <p:cTn id="1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25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5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25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25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95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25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9750"/>
                            </p:stCondLst>
                            <p:childTnLst>
                              <p:par>
                                <p:cTn id="1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25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25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25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25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25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25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25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8" dur="25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"/>
                            </p:stCondLst>
                            <p:childTnLst>
                              <p:par>
                                <p:cTn id="2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25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00"/>
                            </p:stCondLst>
                            <p:childTnLst>
                              <p:par>
                                <p:cTn id="2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25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750"/>
                            </p:stCondLst>
                            <p:childTnLst>
                              <p:par>
                                <p:cTn id="2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0" dur="25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000"/>
                            </p:stCondLst>
                            <p:childTnLst>
                              <p:par>
                                <p:cTn id="2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4" dur="25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25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500"/>
                            </p:stCondLst>
                            <p:childTnLst>
                              <p:par>
                                <p:cTn id="2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2" dur="25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750"/>
                            </p:stCondLst>
                            <p:childTnLst>
                              <p:par>
                                <p:cTn id="2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25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2000"/>
                            </p:stCondLst>
                            <p:childTnLst>
                              <p:par>
                                <p:cTn id="2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0" dur="25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2250"/>
                            </p:stCondLst>
                            <p:childTnLst>
                              <p:par>
                                <p:cTn id="2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4" dur="25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0"/>
                            </p:stCondLst>
                            <p:childTnLst>
                              <p:par>
                                <p:cTn id="2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25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2750"/>
                            </p:stCondLst>
                            <p:childTnLst>
                              <p:par>
                                <p:cTn id="2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2" dur="25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000"/>
                            </p:stCondLst>
                            <p:childTnLst>
                              <p:par>
                                <p:cTn id="2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6" dur="25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3250"/>
                            </p:stCondLst>
                            <p:childTnLst>
                              <p:par>
                                <p:cTn id="2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0" dur="25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3500"/>
                            </p:stCondLst>
                            <p:childTnLst>
                              <p:par>
                                <p:cTn id="3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4" dur="25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3750"/>
                            </p:stCondLst>
                            <p:childTnLst>
                              <p:par>
                                <p:cTn id="3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8" dur="25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4000"/>
                            </p:stCondLst>
                            <p:childTnLst>
                              <p:par>
                                <p:cTn id="3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2" dur="25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4250"/>
                            </p:stCondLst>
                            <p:childTnLst>
                              <p:par>
                                <p:cTn id="3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6" dur="25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4500"/>
                            </p:stCondLst>
                            <p:childTnLst>
                              <p:par>
                                <p:cTn id="3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0" dur="25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4750"/>
                            </p:stCondLst>
                            <p:childTnLst>
                              <p:par>
                                <p:cTn id="3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4" dur="25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5000"/>
                            </p:stCondLst>
                            <p:childTnLst>
                              <p:par>
                                <p:cTn id="3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8" dur="25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5250"/>
                            </p:stCondLst>
                            <p:childTnLst>
                              <p:par>
                                <p:cTn id="3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2" dur="25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6" dur="25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0" dur="25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6000"/>
                            </p:stCondLst>
                            <p:childTnLst>
                              <p:par>
                                <p:cTn id="3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4" dur="25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6250"/>
                            </p:stCondLst>
                            <p:childTnLst>
                              <p:par>
                                <p:cTn id="3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8" dur="25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6500"/>
                            </p:stCondLst>
                            <p:childTnLst>
                              <p:par>
                                <p:cTn id="3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2" dur="25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6750"/>
                            </p:stCondLst>
                            <p:childTnLst>
                              <p:par>
                                <p:cTn id="3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6" dur="25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7000"/>
                            </p:stCondLst>
                            <p:childTnLst>
                              <p:par>
                                <p:cTn id="3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0" dur="25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7250"/>
                            </p:stCondLst>
                            <p:childTnLst>
                              <p:par>
                                <p:cTn id="3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4" dur="25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8" dur="25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7750"/>
                            </p:stCondLst>
                            <p:childTnLst>
                              <p:par>
                                <p:cTn id="3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2" dur="25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8000"/>
                            </p:stCondLst>
                            <p:childTnLst>
                              <p:par>
                                <p:cTn id="3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6" dur="25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8250"/>
                            </p:stCondLst>
                            <p:childTnLst>
                              <p:par>
                                <p:cTn id="3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0" dur="25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8500"/>
                            </p:stCondLst>
                            <p:childTnLst>
                              <p:par>
                                <p:cTn id="3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4" dur="25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8750"/>
                            </p:stCondLst>
                            <p:childTnLst>
                              <p:par>
                                <p:cTn id="3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8" dur="25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9000"/>
                            </p:stCondLst>
                            <p:childTnLst>
                              <p:par>
                                <p:cTn id="3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2" dur="25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9250"/>
                            </p:stCondLst>
                            <p:childTnLst>
                              <p:par>
                                <p:cTn id="3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25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9500"/>
                            </p:stCondLst>
                            <p:childTnLst>
                              <p:par>
                                <p:cTn id="3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0" dur="25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9750"/>
                            </p:stCondLst>
                            <p:childTnLst>
                              <p:par>
                                <p:cTn id="4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4" dur="25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8" dur="25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2" dur="25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6" dur="25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0" dur="25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4" dur="25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>
                      <p:stCondLst>
                        <p:cond delay="indefinite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5" fill="hold">
                      <p:stCondLst>
                        <p:cond delay="indefinite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8" grpId="0" animBg="1"/>
      <p:bldP spid="115" grpId="0" animBg="1"/>
      <p:bldP spid="116" grpId="0" animBg="1"/>
      <p:bldP spid="117" grpId="0" animBg="1"/>
      <p:bldP spid="119" grpId="0" animBg="1"/>
      <p:bldP spid="122" grpId="0" animBg="1"/>
      <p:bldP spid="14" grpId="0" animBg="1"/>
      <p:bldP spid="40" grpId="0" animBg="1"/>
      <p:bldP spid="1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171027" y="4556884"/>
            <a:ext cx="856498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11588" y="4556884"/>
            <a:ext cx="845514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85120" y="4556884"/>
            <a:ext cx="856389" cy="50006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Заголовок 28"/>
          <p:cNvSpPr txBox="1">
            <a:spLocks/>
          </p:cNvSpPr>
          <p:nvPr/>
        </p:nvSpPr>
        <p:spPr>
          <a:xfrm>
            <a:off x="0" y="-22074"/>
            <a:ext cx="7799595" cy="14477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Прокоментуй малюнки. Подумай: треба об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єднувати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чи вилучати об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єкти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 Добери відповідні вирази. </a:t>
            </a: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Усно знайди їх значення.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30472">
            <a:off x="765239" y="2686262"/>
            <a:ext cx="56973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20362" y="2250036"/>
            <a:ext cx="500066" cy="72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90092" y="2256482"/>
            <a:ext cx="75415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9416" y="1958274"/>
            <a:ext cx="56973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2358" y="2672654"/>
            <a:ext cx="56973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90920" y="1815398"/>
            <a:ext cx="56973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7257102" y="1827854"/>
            <a:ext cx="754151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7542854" y="2399358"/>
            <a:ext cx="754151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73078" y="3004628"/>
            <a:ext cx="858236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30202" y="3647570"/>
            <a:ext cx="858236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62622" y="3417556"/>
            <a:ext cx="857256" cy="540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TextBox 41"/>
          <p:cNvSpPr txBox="1"/>
          <p:nvPr/>
        </p:nvSpPr>
        <p:spPr>
          <a:xfrm>
            <a:off x="5849431" y="2935866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569678" y="1725324"/>
            <a:ext cx="1689455" cy="187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411760" y="2198989"/>
            <a:ext cx="773380" cy="79111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86415" y="1571436"/>
            <a:ext cx="2988000" cy="2172528"/>
          </a:xfrm>
          <a:prstGeom prst="ellipse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428992" y="3215731"/>
            <a:ext cx="890886" cy="83520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21424" y="2334100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21398" y="3198559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77119" y="2340221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405442" y="3004628"/>
            <a:ext cx="1318416" cy="130917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97656" y="3547010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347865" y="2860612"/>
            <a:ext cx="2600662" cy="1583346"/>
          </a:xfrm>
          <a:prstGeom prst="ellipse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084168" y="1492505"/>
            <a:ext cx="2556000" cy="1799325"/>
          </a:xfrm>
          <a:prstGeom prst="ellipse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7100546" y="1756416"/>
            <a:ext cx="1371002" cy="122805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178015" y="2140006"/>
            <a:ext cx="850523" cy="793821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92807" y="1872891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230080" y="2042168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458214" y="1534337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49384" y="1635646"/>
            <a:ext cx="298480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810411" y="462584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1943976" y="4625841"/>
            <a:ext cx="751856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3077541" y="4625841"/>
            <a:ext cx="757454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216704" y="4625841"/>
            <a:ext cx="751965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5350378" y="4621902"/>
            <a:ext cx="738357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6470444" y="4621902"/>
            <a:ext cx="738357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7590510" y="4621902"/>
            <a:ext cx="738357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318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42" grpId="0" animBg="1"/>
      <p:bldP spid="20" grpId="0" animBg="1"/>
      <p:bldP spid="19" grpId="0" animBg="1"/>
      <p:bldP spid="18" grpId="0" animBg="1"/>
      <p:bldP spid="14" grpId="0" animBg="1"/>
      <p:bldP spid="30" grpId="0" animBg="1"/>
      <p:bldP spid="40" grpId="0" animBg="1"/>
      <p:bldP spid="31" grpId="0" animBg="1"/>
      <p:bldP spid="13" grpId="0" animBg="1"/>
      <p:bldP spid="41" grpId="0" animBg="1"/>
      <p:bldP spid="10" grpId="0" animBg="1"/>
      <p:bldP spid="15" grpId="0" animBg="1"/>
      <p:bldP spid="16" grpId="0" animBg="1"/>
      <p:bldP spid="17" grpId="0" animBg="1"/>
      <p:bldP spid="34" grpId="0" animBg="1"/>
      <p:bldP spid="35" grpId="0" animBg="1"/>
      <p:bldP spid="36" grpId="0" animBg="1"/>
      <p:bldP spid="25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2331" y="1005203"/>
            <a:ext cx="6315944" cy="856917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41169" y="1848542"/>
            <a:ext cx="8063279" cy="3315496"/>
            <a:chOff x="541169" y="1848542"/>
            <a:chExt cx="7991271" cy="3315496"/>
          </a:xfrm>
        </p:grpSpPr>
        <p:grpSp>
          <p:nvGrpSpPr>
            <p:cNvPr id="141" name="Группа 140"/>
            <p:cNvGrpSpPr/>
            <p:nvPr/>
          </p:nvGrpSpPr>
          <p:grpSpPr>
            <a:xfrm>
              <a:off x="541169" y="1848542"/>
              <a:ext cx="7991271" cy="3112638"/>
              <a:chOff x="251520" y="2021000"/>
              <a:chExt cx="8601254" cy="3288934"/>
            </a:xfrm>
          </p:grpSpPr>
          <p:grpSp>
            <p:nvGrpSpPr>
              <p:cNvPr id="142" name="Группа 141"/>
              <p:cNvGrpSpPr/>
              <p:nvPr/>
            </p:nvGrpSpPr>
            <p:grpSpPr>
              <a:xfrm>
                <a:off x="2103503" y="2021000"/>
                <a:ext cx="6749271" cy="3288934"/>
                <a:chOff x="494340" y="2067124"/>
                <a:chExt cx="8038100" cy="3838863"/>
              </a:xfrm>
            </p:grpSpPr>
            <p:grpSp>
              <p:nvGrpSpPr>
                <p:cNvPr id="163" name="Группа 162"/>
                <p:cNvGrpSpPr/>
                <p:nvPr/>
              </p:nvGrpSpPr>
              <p:grpSpPr>
                <a:xfrm>
                  <a:off x="7474989" y="2067124"/>
                  <a:ext cx="1057451" cy="1857388"/>
                  <a:chOff x="1565013" y="2216486"/>
                  <a:chExt cx="1057451" cy="1857388"/>
                </a:xfrm>
              </p:grpSpPr>
              <p:pic>
                <p:nvPicPr>
                  <p:cNvPr id="180" name="Рисунок 179"/>
                  <p:cNvPicPr/>
                  <p:nvPr/>
                </p:nvPicPr>
                <p:blipFill rotWithShape="1">
                  <a:blip r:embed="rId3" cstate="print"/>
                  <a:srcRect t="4094" r="82770" b="38889"/>
                  <a:stretch/>
                </p:blipFill>
                <p:spPr bwMode="auto">
                  <a:xfrm>
                    <a:off x="1567033" y="2216486"/>
                    <a:ext cx="1055431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81" name="Рисунок 180"/>
                  <p:cNvPicPr/>
                  <p:nvPr/>
                </p:nvPicPr>
                <p:blipFill rotWithShape="1">
                  <a:blip r:embed="rId3" cstate="print"/>
                  <a:srcRect t="4094" r="82737" b="38889"/>
                  <a:stretch/>
                </p:blipFill>
                <p:spPr bwMode="auto">
                  <a:xfrm>
                    <a:off x="1565013" y="3145180"/>
                    <a:ext cx="1057451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64" name="Группа 163"/>
                <p:cNvGrpSpPr/>
                <p:nvPr/>
              </p:nvGrpSpPr>
              <p:grpSpPr>
                <a:xfrm>
                  <a:off x="7474095" y="3465752"/>
                  <a:ext cx="1058345" cy="2419909"/>
                  <a:chOff x="1565013" y="2216486"/>
                  <a:chExt cx="1058345" cy="2419909"/>
                </a:xfrm>
              </p:grpSpPr>
              <p:pic>
                <p:nvPicPr>
                  <p:cNvPr id="178" name="Рисунок 177"/>
                  <p:cNvPicPr/>
                  <p:nvPr/>
                </p:nvPicPr>
                <p:blipFill rotWithShape="1">
                  <a:blip r:embed="rId3" cstate="print"/>
                  <a:srcRect t="4094" r="82756" b="38889"/>
                  <a:stretch/>
                </p:blipFill>
                <p:spPr bwMode="auto">
                  <a:xfrm>
                    <a:off x="1567033" y="2216486"/>
                    <a:ext cx="105632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79" name="Рисунок 178"/>
                  <p:cNvPicPr/>
                  <p:nvPr/>
                </p:nvPicPr>
                <p:blipFill rotWithShape="1">
                  <a:blip r:embed="rId3" cstate="print"/>
                  <a:srcRect t="4092" r="82723" b="4354"/>
                  <a:stretch/>
                </p:blipFill>
                <p:spPr bwMode="auto">
                  <a:xfrm>
                    <a:off x="1565013" y="3145178"/>
                    <a:ext cx="1058345" cy="149121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65" name="Группа 164"/>
                <p:cNvGrpSpPr/>
                <p:nvPr/>
              </p:nvGrpSpPr>
              <p:grpSpPr>
                <a:xfrm>
                  <a:off x="3990528" y="2067124"/>
                  <a:ext cx="3501128" cy="3838863"/>
                  <a:chOff x="3990528" y="2067124"/>
                  <a:chExt cx="3501128" cy="3838863"/>
                </a:xfrm>
              </p:grpSpPr>
              <p:grpSp>
                <p:nvGrpSpPr>
                  <p:cNvPr id="172" name="Группа 171"/>
                  <p:cNvGrpSpPr/>
                  <p:nvPr/>
                </p:nvGrpSpPr>
                <p:grpSpPr>
                  <a:xfrm>
                    <a:off x="3991422" y="2067124"/>
                    <a:ext cx="3500234" cy="1857388"/>
                    <a:chOff x="1565013" y="2216486"/>
                    <a:chExt cx="3500234" cy="1857388"/>
                  </a:xfrm>
                </p:grpSpPr>
                <p:pic>
                  <p:nvPicPr>
                    <p:cNvPr id="176" name="Рисунок 175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7032" y="2216486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177" name="Рисунок 176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5013" y="3145180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173" name="Группа 172"/>
                  <p:cNvGrpSpPr/>
                  <p:nvPr/>
                </p:nvGrpSpPr>
                <p:grpSpPr>
                  <a:xfrm>
                    <a:off x="3990528" y="3465752"/>
                    <a:ext cx="3500234" cy="2440235"/>
                    <a:chOff x="1565013" y="2216486"/>
                    <a:chExt cx="3500234" cy="2440235"/>
                  </a:xfrm>
                </p:grpSpPr>
                <p:pic>
                  <p:nvPicPr>
                    <p:cNvPr id="174" name="Рисунок 173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7032" y="2216486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175" name="Рисунок 174"/>
                    <p:cNvPicPr/>
                    <p:nvPr/>
                  </p:nvPicPr>
                  <p:blipFill rotWithShape="1">
                    <a:blip r:embed="rId3" cstate="print"/>
                    <a:srcRect t="4094" r="42893" b="3105"/>
                    <a:stretch/>
                  </p:blipFill>
                  <p:spPr bwMode="auto">
                    <a:xfrm>
                      <a:off x="1565013" y="3145178"/>
                      <a:ext cx="3498216" cy="151154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grpSp>
              <p:nvGrpSpPr>
                <p:cNvPr id="166" name="Группа 165"/>
                <p:cNvGrpSpPr/>
                <p:nvPr/>
              </p:nvGrpSpPr>
              <p:grpSpPr>
                <a:xfrm>
                  <a:off x="495234" y="2067124"/>
                  <a:ext cx="3500234" cy="1857388"/>
                  <a:chOff x="1565013" y="2216486"/>
                  <a:chExt cx="3500234" cy="1857388"/>
                </a:xfrm>
              </p:grpSpPr>
              <p:pic>
                <p:nvPicPr>
                  <p:cNvPr id="170" name="Рисунок 169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71" name="Рисунок 170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5013" y="3145180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67" name="Группа 166"/>
                <p:cNvGrpSpPr/>
                <p:nvPr/>
              </p:nvGrpSpPr>
              <p:grpSpPr>
                <a:xfrm>
                  <a:off x="494340" y="3465752"/>
                  <a:ext cx="3500234" cy="2185896"/>
                  <a:chOff x="1565013" y="2216486"/>
                  <a:chExt cx="3500234" cy="2185896"/>
                </a:xfrm>
              </p:grpSpPr>
              <p:pic>
                <p:nvPicPr>
                  <p:cNvPr id="168" name="Рисунок 167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69" name="Рисунок 168"/>
                  <p:cNvPicPr/>
                  <p:nvPr/>
                </p:nvPicPr>
                <p:blipFill rotWithShape="1">
                  <a:blip r:embed="rId3" cstate="print"/>
                  <a:srcRect t="4093" r="42893" b="18721"/>
                  <a:stretch/>
                </p:blipFill>
                <p:spPr bwMode="auto">
                  <a:xfrm>
                    <a:off x="1565013" y="3145179"/>
                    <a:ext cx="3498216" cy="125720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grpSp>
            <p:nvGrpSpPr>
              <p:cNvPr id="143" name="Группа 142"/>
              <p:cNvGrpSpPr/>
              <p:nvPr/>
            </p:nvGrpSpPr>
            <p:grpSpPr>
              <a:xfrm>
                <a:off x="251520" y="2021000"/>
                <a:ext cx="6749271" cy="3271520"/>
                <a:chOff x="494340" y="2067124"/>
                <a:chExt cx="8038100" cy="3818537"/>
              </a:xfrm>
            </p:grpSpPr>
            <p:grpSp>
              <p:nvGrpSpPr>
                <p:cNvPr id="144" name="Группа 143"/>
                <p:cNvGrpSpPr/>
                <p:nvPr/>
              </p:nvGrpSpPr>
              <p:grpSpPr>
                <a:xfrm>
                  <a:off x="7474989" y="2067124"/>
                  <a:ext cx="1057451" cy="1857388"/>
                  <a:chOff x="1565013" y="2216486"/>
                  <a:chExt cx="1057451" cy="1857388"/>
                </a:xfrm>
              </p:grpSpPr>
              <p:pic>
                <p:nvPicPr>
                  <p:cNvPr id="161" name="Рисунок 160"/>
                  <p:cNvPicPr/>
                  <p:nvPr/>
                </p:nvPicPr>
                <p:blipFill rotWithShape="1">
                  <a:blip r:embed="rId3" cstate="print"/>
                  <a:srcRect t="4094" r="82770" b="38889"/>
                  <a:stretch/>
                </p:blipFill>
                <p:spPr bwMode="auto">
                  <a:xfrm>
                    <a:off x="1567033" y="2216486"/>
                    <a:ext cx="1055431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62" name="Рисунок 161"/>
                  <p:cNvPicPr/>
                  <p:nvPr/>
                </p:nvPicPr>
                <p:blipFill rotWithShape="1">
                  <a:blip r:embed="rId3" cstate="print"/>
                  <a:srcRect t="4094" r="82737" b="38889"/>
                  <a:stretch/>
                </p:blipFill>
                <p:spPr bwMode="auto">
                  <a:xfrm>
                    <a:off x="1565013" y="3145180"/>
                    <a:ext cx="1057451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45" name="Группа 144"/>
                <p:cNvGrpSpPr/>
                <p:nvPr/>
              </p:nvGrpSpPr>
              <p:grpSpPr>
                <a:xfrm>
                  <a:off x="7474095" y="3465752"/>
                  <a:ext cx="1058345" cy="2419909"/>
                  <a:chOff x="1565013" y="2216486"/>
                  <a:chExt cx="1058345" cy="2419909"/>
                </a:xfrm>
              </p:grpSpPr>
              <p:pic>
                <p:nvPicPr>
                  <p:cNvPr id="159" name="Рисунок 158"/>
                  <p:cNvPicPr/>
                  <p:nvPr/>
                </p:nvPicPr>
                <p:blipFill rotWithShape="1">
                  <a:blip r:embed="rId3" cstate="print"/>
                  <a:srcRect t="4094" r="82756" b="38889"/>
                  <a:stretch/>
                </p:blipFill>
                <p:spPr bwMode="auto">
                  <a:xfrm>
                    <a:off x="1567033" y="2216486"/>
                    <a:ext cx="105632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60" name="Рисунок 159"/>
                  <p:cNvPicPr/>
                  <p:nvPr/>
                </p:nvPicPr>
                <p:blipFill rotWithShape="1">
                  <a:blip r:embed="rId3" cstate="print"/>
                  <a:srcRect t="4092" r="82723" b="4354"/>
                  <a:stretch/>
                </p:blipFill>
                <p:spPr bwMode="auto">
                  <a:xfrm>
                    <a:off x="1565013" y="3145178"/>
                    <a:ext cx="1058345" cy="149121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46" name="Группа 145"/>
                <p:cNvGrpSpPr/>
                <p:nvPr/>
              </p:nvGrpSpPr>
              <p:grpSpPr>
                <a:xfrm>
                  <a:off x="3990528" y="2067124"/>
                  <a:ext cx="3501128" cy="3818537"/>
                  <a:chOff x="3990528" y="2067124"/>
                  <a:chExt cx="3501128" cy="3818537"/>
                </a:xfrm>
              </p:grpSpPr>
              <p:grpSp>
                <p:nvGrpSpPr>
                  <p:cNvPr id="153" name="Группа 152"/>
                  <p:cNvGrpSpPr/>
                  <p:nvPr/>
                </p:nvGrpSpPr>
                <p:grpSpPr>
                  <a:xfrm>
                    <a:off x="3991422" y="2067124"/>
                    <a:ext cx="3500234" cy="1857388"/>
                    <a:chOff x="1565013" y="2216486"/>
                    <a:chExt cx="3500234" cy="1857388"/>
                  </a:xfrm>
                </p:grpSpPr>
                <p:pic>
                  <p:nvPicPr>
                    <p:cNvPr id="157" name="Рисунок 156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7032" y="2216486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158" name="Рисунок 157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5013" y="3145180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grpSp>
                <p:nvGrpSpPr>
                  <p:cNvPr id="154" name="Группа 153"/>
                  <p:cNvGrpSpPr/>
                  <p:nvPr/>
                </p:nvGrpSpPr>
                <p:grpSpPr>
                  <a:xfrm>
                    <a:off x="3990528" y="3465752"/>
                    <a:ext cx="3500234" cy="2419909"/>
                    <a:chOff x="1565013" y="2216486"/>
                    <a:chExt cx="3500234" cy="2419909"/>
                  </a:xfrm>
                </p:grpSpPr>
                <p:pic>
                  <p:nvPicPr>
                    <p:cNvPr id="155" name="Рисунок 154"/>
                    <p:cNvPicPr/>
                    <p:nvPr/>
                  </p:nvPicPr>
                  <p:blipFill>
                    <a:blip r:embed="rId3" cstate="print"/>
                    <a:srcRect t="4094" r="42893" b="38889"/>
                    <a:stretch>
                      <a:fillRect/>
                    </a:stretch>
                  </p:blipFill>
                  <p:spPr bwMode="auto">
                    <a:xfrm>
                      <a:off x="1567032" y="2216486"/>
                      <a:ext cx="3498215" cy="92869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156" name="Рисунок 155"/>
                    <p:cNvPicPr/>
                    <p:nvPr/>
                  </p:nvPicPr>
                  <p:blipFill rotWithShape="1">
                    <a:blip r:embed="rId3" cstate="print"/>
                    <a:srcRect t="4092" r="42893" b="4354"/>
                    <a:stretch/>
                  </p:blipFill>
                  <p:spPr bwMode="auto">
                    <a:xfrm>
                      <a:off x="1565013" y="3145178"/>
                      <a:ext cx="3498216" cy="149121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</p:grpSp>
            <p:grpSp>
              <p:nvGrpSpPr>
                <p:cNvPr id="147" name="Группа 146"/>
                <p:cNvGrpSpPr/>
                <p:nvPr/>
              </p:nvGrpSpPr>
              <p:grpSpPr>
                <a:xfrm>
                  <a:off x="495234" y="2067124"/>
                  <a:ext cx="3500234" cy="1857388"/>
                  <a:chOff x="1565013" y="2216486"/>
                  <a:chExt cx="3500234" cy="1857388"/>
                </a:xfrm>
              </p:grpSpPr>
              <p:pic>
                <p:nvPicPr>
                  <p:cNvPr id="151" name="Рисунок 150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52" name="Рисунок 151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5013" y="3145180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48" name="Группа 147"/>
                <p:cNvGrpSpPr/>
                <p:nvPr/>
              </p:nvGrpSpPr>
              <p:grpSpPr>
                <a:xfrm>
                  <a:off x="494340" y="3465752"/>
                  <a:ext cx="3500234" cy="2419909"/>
                  <a:chOff x="1565013" y="2216486"/>
                  <a:chExt cx="3500234" cy="2419909"/>
                </a:xfrm>
              </p:grpSpPr>
              <p:pic>
                <p:nvPicPr>
                  <p:cNvPr id="149" name="Рисунок 148"/>
                  <p:cNvPicPr/>
                  <p:nvPr/>
                </p:nvPicPr>
                <p:blipFill>
                  <a:blip r:embed="rId3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50" name="Рисунок 149"/>
                  <p:cNvPicPr/>
                  <p:nvPr/>
                </p:nvPicPr>
                <p:blipFill rotWithShape="1">
                  <a:blip r:embed="rId3" cstate="print"/>
                  <a:srcRect t="4092" r="42893" b="4354"/>
                  <a:stretch/>
                </p:blipFill>
                <p:spPr bwMode="auto">
                  <a:xfrm>
                    <a:off x="1565013" y="3145178"/>
                    <a:ext cx="3498216" cy="149121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</p:grpSp>
        <p:grpSp>
          <p:nvGrpSpPr>
            <p:cNvPr id="182" name="Группа 181"/>
            <p:cNvGrpSpPr/>
            <p:nvPr/>
          </p:nvGrpSpPr>
          <p:grpSpPr>
            <a:xfrm>
              <a:off x="542744" y="4910161"/>
              <a:ext cx="7988998" cy="253877"/>
              <a:chOff x="253966" y="2020998"/>
              <a:chExt cx="8598808" cy="268256"/>
            </a:xfrm>
          </p:grpSpPr>
          <p:grpSp>
            <p:nvGrpSpPr>
              <p:cNvPr id="183" name="Группа 182"/>
              <p:cNvGrpSpPr/>
              <p:nvPr/>
            </p:nvGrpSpPr>
            <p:grpSpPr>
              <a:xfrm>
                <a:off x="2105949" y="2020998"/>
                <a:ext cx="6746825" cy="268254"/>
                <a:chOff x="497252" y="2067124"/>
                <a:chExt cx="8035188" cy="313108"/>
              </a:xfrm>
            </p:grpSpPr>
            <p:pic>
              <p:nvPicPr>
                <p:cNvPr id="221" name="Рисунок 220"/>
                <p:cNvPicPr/>
                <p:nvPr/>
              </p:nvPicPr>
              <p:blipFill rotWithShape="1">
                <a:blip r:embed="rId3" cstate="print"/>
                <a:srcRect t="4094" r="82770" b="76683"/>
                <a:stretch/>
              </p:blipFill>
              <p:spPr bwMode="auto">
                <a:xfrm>
                  <a:off x="7477009" y="2067124"/>
                  <a:ext cx="1055431" cy="3131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17" name="Рисунок 216"/>
                <p:cNvPicPr/>
                <p:nvPr/>
              </p:nvPicPr>
              <p:blipFill rotWithShape="1">
                <a:blip r:embed="rId3" cstate="print"/>
                <a:srcRect t="4094" r="42893" b="76683"/>
                <a:stretch/>
              </p:blipFill>
              <p:spPr bwMode="auto">
                <a:xfrm>
                  <a:off x="3993441" y="2067124"/>
                  <a:ext cx="3498215" cy="3131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11" name="Рисунок 210"/>
                <p:cNvPicPr/>
                <p:nvPr/>
              </p:nvPicPr>
              <p:blipFill rotWithShape="1">
                <a:blip r:embed="rId3" cstate="print"/>
                <a:srcRect t="4094" r="42893" b="76683"/>
                <a:stretch/>
              </p:blipFill>
              <p:spPr bwMode="auto">
                <a:xfrm>
                  <a:off x="497252" y="2067124"/>
                  <a:ext cx="3498215" cy="3131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84" name="Группа 183"/>
              <p:cNvGrpSpPr/>
              <p:nvPr/>
            </p:nvGrpSpPr>
            <p:grpSpPr>
              <a:xfrm>
                <a:off x="253966" y="2020999"/>
                <a:ext cx="6746825" cy="268255"/>
                <a:chOff x="497253" y="2067124"/>
                <a:chExt cx="8035187" cy="313109"/>
              </a:xfrm>
            </p:grpSpPr>
            <p:pic>
              <p:nvPicPr>
                <p:cNvPr id="202" name="Рисунок 201"/>
                <p:cNvPicPr/>
                <p:nvPr/>
              </p:nvPicPr>
              <p:blipFill rotWithShape="1">
                <a:blip r:embed="rId3" cstate="print"/>
                <a:srcRect t="4094" r="82770" b="76683"/>
                <a:stretch/>
              </p:blipFill>
              <p:spPr bwMode="auto">
                <a:xfrm>
                  <a:off x="7477010" y="2067124"/>
                  <a:ext cx="1055430" cy="3131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98" name="Рисунок 197"/>
                <p:cNvPicPr/>
                <p:nvPr/>
              </p:nvPicPr>
              <p:blipFill rotWithShape="1">
                <a:blip r:embed="rId3" cstate="print"/>
                <a:srcRect t="4094" r="42893" b="76683"/>
                <a:stretch/>
              </p:blipFill>
              <p:spPr bwMode="auto">
                <a:xfrm>
                  <a:off x="3993441" y="2067124"/>
                  <a:ext cx="3498215" cy="3131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92" name="Рисунок 191"/>
                <p:cNvPicPr/>
                <p:nvPr/>
              </p:nvPicPr>
              <p:blipFill rotWithShape="1">
                <a:blip r:embed="rId3" cstate="print"/>
                <a:srcRect t="4094" r="42893" b="76683"/>
                <a:stretch/>
              </p:blipFill>
              <p:spPr bwMode="auto">
                <a:xfrm>
                  <a:off x="497253" y="2067124"/>
                  <a:ext cx="3498215" cy="3131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</p:grpSp>
      <p:pic>
        <p:nvPicPr>
          <p:cNvPr id="99" name="Рисунок 98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96090" y="1790045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 + . 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7219" y="2177555"/>
            <a:ext cx="1056700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 .  + 3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1538" y="2534127"/>
            <a:ext cx="1098504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 +  .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4505" y="2918120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.  + 2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33" y="3310041"/>
            <a:ext cx="1000132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 + . 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02886" y="3678434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.  + 7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96090" y="4061786"/>
            <a:ext cx="1045198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 + . 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97478" y="4456634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.  + 6 = 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04503" y="1788611"/>
            <a:ext cx="1160335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 + . 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02050" y="2172547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.  + 3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03639" y="2543993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+ . 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02050" y="3666346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.  + 7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02050" y="2914981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 . + 6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02050" y="3309067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 + . 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07394" y="4063200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 . + 4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07393" y="4457053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 + . 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07392" y="4844588"/>
            <a:ext cx="117051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 + .  =  10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38653" y="178691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96090" y="2179122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16547" y="1785678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8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01251" y="1795409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46345" y="2537906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18019" y="2177169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3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05526" y="2180966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720832" y="2534127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5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00227" y="2539056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00161" y="2924082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20831" y="2909589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2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406961" y="2917295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39252" y="331684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28380" y="3299279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1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05982" y="3313430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05151" y="3674655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727533" y="3660826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7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97342" y="3666346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334723" y="406988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27532" y="4058646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4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00227" y="4064141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97478" y="4451534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27532" y="4445576"/>
            <a:ext cx="93487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 – 6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400227" y="4456441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74360" y="1785678"/>
            <a:ext cx="1048685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8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81521" y="4451012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1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72510" y="4058646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4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72510" y="3670236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7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73645" y="3306622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5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64898" y="2915422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6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074359" y="2539923"/>
            <a:ext cx="1048685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9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076283" y="4835721"/>
            <a:ext cx="110639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2 = 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074359" y="2170841"/>
            <a:ext cx="1048685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10 – 3 = 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08336" y="1788611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 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878369" y="178691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878369" y="2173372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122067" y="2177748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875990" y="253992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456716" y="254399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875990" y="2918765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117624" y="2914981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889434" y="3309085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449796" y="3310041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889434" y="3670372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107394" y="3669347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84875" y="406988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17624" y="406988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895199" y="4462813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463153" y="4449966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881147" y="4848521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463153" y="4847202"/>
            <a:ext cx="29848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Заголовок 94"/>
          <p:cNvSpPr txBox="1">
            <a:spLocks/>
          </p:cNvSpPr>
          <p:nvPr/>
        </p:nvSpPr>
        <p:spPr>
          <a:xfrm>
            <a:off x="1" y="-16157"/>
            <a:ext cx="879765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склад чисел 9 і 10.</a:t>
            </a: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 пропущені числа в рівностях.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0" name="Таблица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4834657"/>
              </p:ext>
            </p:extLst>
          </p:nvPr>
        </p:nvGraphicFramePr>
        <p:xfrm>
          <a:off x="2010101" y="1106749"/>
          <a:ext cx="2334024" cy="7022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753"/>
                <a:gridCol w="291753"/>
                <a:gridCol w="291753"/>
                <a:gridCol w="291753"/>
                <a:gridCol w="291753"/>
                <a:gridCol w="291753"/>
                <a:gridCol w="291753"/>
                <a:gridCol w="291753"/>
              </a:tblGrid>
              <a:tr h="351724"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4702"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83" name="Таблица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99484"/>
              </p:ext>
            </p:extLst>
          </p:nvPr>
        </p:nvGraphicFramePr>
        <p:xfrm>
          <a:off x="5223866" y="1106189"/>
          <a:ext cx="2600082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898"/>
                <a:gridCol w="288898"/>
                <a:gridCol w="288898"/>
                <a:gridCol w="288898"/>
                <a:gridCol w="288898"/>
                <a:gridCol w="288898"/>
                <a:gridCol w="288898"/>
                <a:gridCol w="288898"/>
                <a:gridCol w="288898"/>
              </a:tblGrid>
              <a:tr h="263574"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3574"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sz="17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7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14730" y="1462262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1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96421" y="1097410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6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2593610" y="1454065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4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884117" y="1106008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7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3172819" y="1454065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8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3456409" y="1114817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2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3752061" y="1459555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5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4037614" y="1114088"/>
            <a:ext cx="29377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7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234745" y="1462881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2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5513691" y="1103783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7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5793117" y="1460999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1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6085983" y="1103031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4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6383289" y="1462220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5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6664959" y="1111367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3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6954917" y="1111366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6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7253124" y="1460798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9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7549334" y="1461810"/>
            <a:ext cx="30649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700" dirty="0">
                <a:latin typeface="Arial" pitchFamily="34" charset="0"/>
                <a:cs typeface="Arial" pitchFamily="34" charset="0"/>
              </a:rPr>
              <a:t>8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752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5" fill="hold">
                      <p:stCondLst>
                        <p:cond delay="indefinite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3" grpId="0"/>
      <p:bldP spid="4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</TotalTime>
  <Words>946</Words>
  <Application>Microsoft Office PowerPoint</Application>
  <PresentationFormat>Экран (16:9)</PresentationFormat>
  <Paragraphs>464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164</cp:revision>
  <dcterms:created xsi:type="dcterms:W3CDTF">2017-08-14T11:51:21Z</dcterms:created>
  <dcterms:modified xsi:type="dcterms:W3CDTF">2018-08-15T09:36:32Z</dcterms:modified>
</cp:coreProperties>
</file>