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303" r:id="rId3"/>
    <p:sldId id="259" r:id="rId4"/>
    <p:sldId id="287" r:id="rId5"/>
    <p:sldId id="283" r:id="rId6"/>
    <p:sldId id="288" r:id="rId7"/>
    <p:sldId id="289" r:id="rId8"/>
    <p:sldId id="290" r:id="rId9"/>
    <p:sldId id="298" r:id="rId10"/>
    <p:sldId id="293" r:id="rId11"/>
    <p:sldId id="301" r:id="rId12"/>
    <p:sldId id="300" r:id="rId13"/>
    <p:sldId id="294" r:id="rId14"/>
    <p:sldId id="302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FF00FF"/>
    <a:srgbClr val="FF3399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700" autoAdjust="0"/>
  </p:normalViewPr>
  <p:slideViewPr>
    <p:cSldViewPr showGuides="1">
      <p:cViewPr>
        <p:scale>
          <a:sx n="79" d="100"/>
          <a:sy n="79" d="100"/>
        </p:scale>
        <p:origin x="-542" y="-58"/>
      </p:cViewPr>
      <p:guideLst>
        <p:guide orient="horz" pos="320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7EDE28-B419-4FC8-AD05-A6CB71C41CB3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9072A-C597-419A-A700-5BEEC367BE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866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 smtClean="0">
                <a:latin typeface="Arial"/>
                <a:cs typeface="Arial"/>
              </a:rPr>
              <a:t>Додаємо</a:t>
            </a:r>
            <a:r>
              <a:rPr lang="ru-RU" sz="4000" spc="-5" dirty="0" smtClean="0">
                <a:latin typeface="Arial"/>
                <a:cs typeface="Arial"/>
              </a:rPr>
              <a:t> </a:t>
            </a:r>
            <a:r>
              <a:rPr lang="ru-RU" sz="4000" spc="-5" dirty="0">
                <a:latin typeface="Arial"/>
                <a:cs typeface="Arial"/>
              </a:rPr>
              <a:t>і </a:t>
            </a:r>
            <a:r>
              <a:rPr lang="ru-RU" sz="4000" spc="-5" dirty="0" err="1">
                <a:latin typeface="Arial"/>
                <a:cs typeface="Arial"/>
              </a:rPr>
              <a:t>віднімаємо</a:t>
            </a:r>
            <a:r>
              <a:rPr lang="ru-RU" sz="4000" spc="-5" dirty="0">
                <a:latin typeface="Arial"/>
                <a:cs typeface="Arial"/>
              </a:rPr>
              <a:t> </a:t>
            </a:r>
            <a:endParaRPr lang="ru-RU" sz="4000" spc="-5" dirty="0" smtClean="0">
              <a:latin typeface="Arial"/>
              <a:cs typeface="Arial"/>
            </a:endParaRPr>
          </a:p>
          <a:p>
            <a:pPr marL="3175">
              <a:lnSpc>
                <a:spcPct val="120000"/>
              </a:lnSpc>
            </a:pPr>
            <a:r>
              <a:rPr lang="ru-RU" sz="4000" spc="-5" dirty="0" smtClean="0">
                <a:latin typeface="Arial"/>
                <a:cs typeface="Arial"/>
              </a:rPr>
              <a:t>в </a:t>
            </a:r>
            <a:r>
              <a:rPr lang="ru-RU" sz="4000" spc="-5" dirty="0">
                <a:latin typeface="Arial"/>
                <a:cs typeface="Arial"/>
              </a:rPr>
              <a:t>межах 6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Рисунок 12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115" name="Группа 114"/>
          <p:cNvGrpSpPr/>
          <p:nvPr/>
        </p:nvGrpSpPr>
        <p:grpSpPr>
          <a:xfrm>
            <a:off x="35496" y="2851210"/>
            <a:ext cx="9071992" cy="2312828"/>
            <a:chOff x="72008" y="2779202"/>
            <a:chExt cx="9071992" cy="2312828"/>
          </a:xfrm>
        </p:grpSpPr>
        <p:grpSp>
          <p:nvGrpSpPr>
            <p:cNvPr id="116" name="Группа 115"/>
            <p:cNvGrpSpPr/>
            <p:nvPr/>
          </p:nvGrpSpPr>
          <p:grpSpPr>
            <a:xfrm>
              <a:off x="72008" y="2779202"/>
              <a:ext cx="7164288" cy="2312828"/>
              <a:chOff x="-44450" y="3696419"/>
              <a:chExt cx="9065620" cy="2926631"/>
            </a:xfrm>
          </p:grpSpPr>
          <p:pic>
            <p:nvPicPr>
              <p:cNvPr id="119" name="Рисунок 1"/>
              <p:cNvPicPr>
                <a:picLocks noChangeAspect="1"/>
              </p:cNvPicPr>
              <p:nvPr/>
            </p:nvPicPr>
            <p:blipFill rotWithShape="1">
              <a:blip r:embed="rId3" cstate="print"/>
              <a:srcRect r="4055"/>
              <a:stretch/>
            </p:blipFill>
            <p:spPr bwMode="auto">
              <a:xfrm>
                <a:off x="-44450" y="3696419"/>
                <a:ext cx="9065620" cy="2517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0" name="Рисунок 49"/>
              <p:cNvPicPr>
                <a:picLocks noChangeAspect="1"/>
              </p:cNvPicPr>
              <p:nvPr/>
            </p:nvPicPr>
            <p:blipFill rotWithShape="1">
              <a:blip r:embed="rId3" cstate="print"/>
              <a:srcRect r="4055"/>
              <a:stretch/>
            </p:blipFill>
            <p:spPr bwMode="auto">
              <a:xfrm>
                <a:off x="-44450" y="4105275"/>
                <a:ext cx="9065620" cy="2517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17" name="Рисунок 1"/>
            <p:cNvPicPr>
              <a:picLocks noChangeAspect="1"/>
            </p:cNvPicPr>
            <p:nvPr/>
          </p:nvPicPr>
          <p:blipFill rotWithShape="1">
            <a:blip r:embed="rId3" cstate="print"/>
            <a:srcRect r="71083"/>
            <a:stretch/>
          </p:blipFill>
          <p:spPr bwMode="auto">
            <a:xfrm>
              <a:off x="6984776" y="2779202"/>
              <a:ext cx="2159224" cy="1989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" name="Рисунок 49"/>
            <p:cNvPicPr>
              <a:picLocks noChangeAspect="1"/>
            </p:cNvPicPr>
            <p:nvPr/>
          </p:nvPicPr>
          <p:blipFill rotWithShape="1">
            <a:blip r:embed="rId3" cstate="print"/>
            <a:srcRect r="71083"/>
            <a:stretch/>
          </p:blipFill>
          <p:spPr bwMode="auto">
            <a:xfrm>
              <a:off x="6984776" y="3102309"/>
              <a:ext cx="2159224" cy="1989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066204" y="2859782"/>
            <a:ext cx="4651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603350" y="2859782"/>
            <a:ext cx="342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293787" y="2859782"/>
            <a:ext cx="309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90778" y="1275606"/>
            <a:ext cx="2559349" cy="144957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845700" y="2859782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052934" y="3478237"/>
            <a:ext cx="3444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603350" y="3478237"/>
            <a:ext cx="463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293787" y="3478237"/>
            <a:ext cx="309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839938" y="3478237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052934" y="4054301"/>
            <a:ext cx="377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603350" y="4054301"/>
            <a:ext cx="463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339861" y="4011910"/>
            <a:ext cx="3635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1839937" y="4054301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1054522" y="4630365"/>
            <a:ext cx="377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1597372" y="4630365"/>
            <a:ext cx="3270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1349573" y="4591291"/>
            <a:ext cx="3635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1839937" y="4630365"/>
            <a:ext cx="9318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3962276" y="2859782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4508624" y="2859782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4211960" y="2859782"/>
            <a:ext cx="315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4772313" y="2868262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3962276" y="3478237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499992" y="3478237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11960" y="3478237"/>
            <a:ext cx="315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772314" y="3465129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3347864" y="1278180"/>
            <a:ext cx="2568010" cy="143037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968055" y="4054301"/>
            <a:ext cx="3159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499992" y="4054301"/>
            <a:ext cx="3381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49351" y="4011910"/>
            <a:ext cx="336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763690" y="4054301"/>
            <a:ext cx="9604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3976563" y="4630365"/>
            <a:ext cx="3794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4499992" y="4630365"/>
            <a:ext cx="311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4173245" y="4608240"/>
            <a:ext cx="4798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4772314" y="4630365"/>
            <a:ext cx="7138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ru-RU" altLang="ru-RU" sz="24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Заголовок 74"/>
          <p:cNvSpPr txBox="1">
            <a:spLocks/>
          </p:cNvSpPr>
          <p:nvPr/>
        </p:nvSpPr>
        <p:spPr>
          <a:xfrm>
            <a:off x="0" y="-22762"/>
            <a:ext cx="8002976" cy="12510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Прочитай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рівності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в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першому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стовпчику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 Поясни, як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їх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склали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Віднови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рівності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до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решти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кісточок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доміно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871697" y="1560788"/>
            <a:ext cx="785818" cy="8572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Блок-схема: узел 51"/>
          <p:cNvSpPr/>
          <p:nvPr/>
        </p:nvSpPr>
        <p:spPr>
          <a:xfrm>
            <a:off x="969924" y="166794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Блок-схема: узел 52"/>
          <p:cNvSpPr/>
          <p:nvPr/>
        </p:nvSpPr>
        <p:spPr>
          <a:xfrm>
            <a:off x="1461061" y="2203730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1657515" y="1560788"/>
            <a:ext cx="785818" cy="857256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Блок-схема: узел 55"/>
          <p:cNvSpPr/>
          <p:nvPr/>
        </p:nvSpPr>
        <p:spPr>
          <a:xfrm>
            <a:off x="1809477" y="170765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Блок-схема: узел 56"/>
          <p:cNvSpPr/>
          <p:nvPr/>
        </p:nvSpPr>
        <p:spPr>
          <a:xfrm>
            <a:off x="2025501" y="1923679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Блок-схема: узел 57"/>
          <p:cNvSpPr/>
          <p:nvPr/>
        </p:nvSpPr>
        <p:spPr>
          <a:xfrm>
            <a:off x="2241526" y="2139703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Прямоугольник с одним вырезанным углом 58"/>
          <p:cNvSpPr/>
          <p:nvPr/>
        </p:nvSpPr>
        <p:spPr>
          <a:xfrm>
            <a:off x="808233" y="1581555"/>
            <a:ext cx="904877" cy="815721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Прямоугольник с одним вырезанным углом 59"/>
          <p:cNvSpPr/>
          <p:nvPr/>
        </p:nvSpPr>
        <p:spPr>
          <a:xfrm>
            <a:off x="1691680" y="1581555"/>
            <a:ext cx="904877" cy="815721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3800655" y="1560788"/>
            <a:ext cx="785818" cy="8572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Блок-схема: узел 63"/>
          <p:cNvSpPr/>
          <p:nvPr/>
        </p:nvSpPr>
        <p:spPr>
          <a:xfrm>
            <a:off x="3898882" y="166794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Блок-схема: узел 64"/>
          <p:cNvSpPr/>
          <p:nvPr/>
        </p:nvSpPr>
        <p:spPr>
          <a:xfrm>
            <a:off x="4390019" y="2203730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Овал 67"/>
          <p:cNvSpPr/>
          <p:nvPr/>
        </p:nvSpPr>
        <p:spPr>
          <a:xfrm>
            <a:off x="6228184" y="1278179"/>
            <a:ext cx="2551975" cy="143037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7515431" y="1560788"/>
            <a:ext cx="785818" cy="8572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Блок-схема: узел 72"/>
          <p:cNvSpPr/>
          <p:nvPr/>
        </p:nvSpPr>
        <p:spPr>
          <a:xfrm>
            <a:off x="7642125" y="170765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Блок-схема: узел 73"/>
          <p:cNvSpPr/>
          <p:nvPr/>
        </p:nvSpPr>
        <p:spPr>
          <a:xfrm>
            <a:off x="7858148" y="1923679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Блок-схема: узел 74"/>
          <p:cNvSpPr/>
          <p:nvPr/>
        </p:nvSpPr>
        <p:spPr>
          <a:xfrm>
            <a:off x="8074173" y="2176561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Блок-схема: узел 75"/>
          <p:cNvSpPr/>
          <p:nvPr/>
        </p:nvSpPr>
        <p:spPr>
          <a:xfrm>
            <a:off x="8074173" y="1707655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Блок-схема: узел 76"/>
          <p:cNvSpPr/>
          <p:nvPr/>
        </p:nvSpPr>
        <p:spPr>
          <a:xfrm>
            <a:off x="7642125" y="2176561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6729613" y="1560788"/>
            <a:ext cx="785818" cy="857256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Блок-схема: узел 79"/>
          <p:cNvSpPr/>
          <p:nvPr/>
        </p:nvSpPr>
        <p:spPr>
          <a:xfrm>
            <a:off x="7092280" y="1923679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Прямоугольник с одним вырезанным углом 80"/>
          <p:cNvSpPr/>
          <p:nvPr/>
        </p:nvSpPr>
        <p:spPr>
          <a:xfrm>
            <a:off x="6603254" y="1556627"/>
            <a:ext cx="945001" cy="851891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Прямоугольник с одним вырезанным углом 81"/>
          <p:cNvSpPr/>
          <p:nvPr/>
        </p:nvSpPr>
        <p:spPr>
          <a:xfrm>
            <a:off x="7542996" y="1568658"/>
            <a:ext cx="945001" cy="850501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>
            <a:spLocks noChangeArrowheads="1"/>
          </p:cNvSpPr>
          <p:nvPr/>
        </p:nvSpPr>
        <p:spPr bwMode="auto">
          <a:xfrm>
            <a:off x="6876256" y="2859782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>
            <a:spLocks noChangeArrowheads="1"/>
          </p:cNvSpPr>
          <p:nvPr/>
        </p:nvSpPr>
        <p:spPr bwMode="auto">
          <a:xfrm>
            <a:off x="7164288" y="2859782"/>
            <a:ext cx="315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4"/>
          <p:cNvSpPr txBox="1">
            <a:spLocks noChangeArrowheads="1"/>
          </p:cNvSpPr>
          <p:nvPr/>
        </p:nvSpPr>
        <p:spPr bwMode="auto">
          <a:xfrm>
            <a:off x="7422889" y="2859782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>
            <a:spLocks noChangeArrowheads="1"/>
          </p:cNvSpPr>
          <p:nvPr/>
        </p:nvSpPr>
        <p:spPr bwMode="auto">
          <a:xfrm>
            <a:off x="7688907" y="2863257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>
            <a:spLocks noChangeArrowheads="1"/>
          </p:cNvSpPr>
          <p:nvPr/>
        </p:nvSpPr>
        <p:spPr bwMode="auto">
          <a:xfrm>
            <a:off x="6884888" y="3478237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7"/>
          <p:cNvSpPr txBox="1">
            <a:spLocks noChangeArrowheads="1"/>
          </p:cNvSpPr>
          <p:nvPr/>
        </p:nvSpPr>
        <p:spPr bwMode="auto">
          <a:xfrm>
            <a:off x="7164288" y="3478237"/>
            <a:ext cx="315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dirty="0">
                <a:latin typeface="Arial" pitchFamily="34" charset="0"/>
                <a:cs typeface="Arial" pitchFamily="34" charset="0"/>
              </a:rPr>
              <a:t>+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7418660" y="3478237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Box 89"/>
          <p:cNvSpPr txBox="1">
            <a:spLocks noChangeArrowheads="1"/>
          </p:cNvSpPr>
          <p:nvPr/>
        </p:nvSpPr>
        <p:spPr bwMode="auto">
          <a:xfrm>
            <a:off x="7688907" y="3478237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>
            <a:spLocks noChangeArrowheads="1"/>
          </p:cNvSpPr>
          <p:nvPr/>
        </p:nvSpPr>
        <p:spPr bwMode="auto">
          <a:xfrm>
            <a:off x="6884888" y="4054301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>
            <a:spLocks noChangeArrowheads="1"/>
          </p:cNvSpPr>
          <p:nvPr/>
        </p:nvSpPr>
        <p:spPr bwMode="auto">
          <a:xfrm>
            <a:off x="7418660" y="4054301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Box 92"/>
          <p:cNvSpPr txBox="1">
            <a:spLocks noChangeArrowheads="1"/>
          </p:cNvSpPr>
          <p:nvPr/>
        </p:nvSpPr>
        <p:spPr bwMode="auto">
          <a:xfrm>
            <a:off x="7189981" y="4011910"/>
            <a:ext cx="336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Box 93"/>
          <p:cNvSpPr txBox="1">
            <a:spLocks noChangeArrowheads="1"/>
          </p:cNvSpPr>
          <p:nvPr/>
        </p:nvSpPr>
        <p:spPr bwMode="auto">
          <a:xfrm>
            <a:off x="7688907" y="4054301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>
            <a:spLocks noChangeArrowheads="1"/>
          </p:cNvSpPr>
          <p:nvPr/>
        </p:nvSpPr>
        <p:spPr bwMode="auto">
          <a:xfrm>
            <a:off x="6876256" y="4659982"/>
            <a:ext cx="279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>
            <a:spLocks noChangeArrowheads="1"/>
          </p:cNvSpPr>
          <p:nvPr/>
        </p:nvSpPr>
        <p:spPr bwMode="auto">
          <a:xfrm>
            <a:off x="7189981" y="4630365"/>
            <a:ext cx="336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dirty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96"/>
          <p:cNvSpPr txBox="1">
            <a:spLocks noChangeArrowheads="1"/>
          </p:cNvSpPr>
          <p:nvPr/>
        </p:nvSpPr>
        <p:spPr bwMode="auto">
          <a:xfrm>
            <a:off x="7418660" y="4659982"/>
            <a:ext cx="3937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Box 97"/>
          <p:cNvSpPr txBox="1">
            <a:spLocks noChangeArrowheads="1"/>
          </p:cNvSpPr>
          <p:nvPr/>
        </p:nvSpPr>
        <p:spPr bwMode="auto">
          <a:xfrm>
            <a:off x="7688907" y="4652489"/>
            <a:ext cx="77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ru-RU" sz="2400" i="1" dirty="0">
                <a:latin typeface="Arial" pitchFamily="34" charset="0"/>
                <a:cs typeface="Arial" pitchFamily="34" charset="0"/>
              </a:rPr>
              <a:t>= </a:t>
            </a:r>
            <a:r>
              <a:rPr lang="uk-UA" altLang="ru-RU" sz="24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altLang="ru-RU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5070511" y="2942360"/>
            <a:ext cx="272514" cy="3225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4010097" y="3564874"/>
            <a:ext cx="272561" cy="29534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540974" y="3564874"/>
            <a:ext cx="269609" cy="2953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5070511" y="3555722"/>
            <a:ext cx="272513" cy="3045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5086741" y="4144894"/>
            <a:ext cx="256283" cy="29540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5081017" y="4740208"/>
            <a:ext cx="261553" cy="29862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4545579" y="4734886"/>
            <a:ext cx="269290" cy="3039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4015690" y="4734886"/>
            <a:ext cx="270511" cy="3039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8004209" y="2949244"/>
            <a:ext cx="264375" cy="3156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6942503" y="3555722"/>
            <a:ext cx="267452" cy="30450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7480200" y="3555722"/>
            <a:ext cx="260153" cy="3045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8004208" y="3555722"/>
            <a:ext cx="264377" cy="3045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8002975" y="4144894"/>
            <a:ext cx="265609" cy="29540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6946509" y="4734886"/>
            <a:ext cx="263121" cy="3039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7472634" y="4734886"/>
            <a:ext cx="267719" cy="3039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8004017" y="4737546"/>
            <a:ext cx="265609" cy="3039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4594403" y="1560664"/>
            <a:ext cx="785818" cy="8572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Блок-схема: узел 126"/>
          <p:cNvSpPr/>
          <p:nvPr/>
        </p:nvSpPr>
        <p:spPr>
          <a:xfrm>
            <a:off x="4761805" y="1707654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Блок-схема: узел 127"/>
          <p:cNvSpPr/>
          <p:nvPr/>
        </p:nvSpPr>
        <p:spPr>
          <a:xfrm>
            <a:off x="5141340" y="2168053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Блок-схема: узел 128"/>
          <p:cNvSpPr/>
          <p:nvPr/>
        </p:nvSpPr>
        <p:spPr>
          <a:xfrm>
            <a:off x="4761805" y="2176561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Блок-схема: узел 129"/>
          <p:cNvSpPr/>
          <p:nvPr/>
        </p:nvSpPr>
        <p:spPr>
          <a:xfrm>
            <a:off x="5121845" y="1707654"/>
            <a:ext cx="98227" cy="107157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n w="3175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Прямоугольник с одним вырезанным углом 65"/>
          <p:cNvSpPr/>
          <p:nvPr/>
        </p:nvSpPr>
        <p:spPr>
          <a:xfrm>
            <a:off x="4620697" y="1556627"/>
            <a:ext cx="933208" cy="839887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Прямоугольник с одним вырезанным углом 66"/>
          <p:cNvSpPr/>
          <p:nvPr/>
        </p:nvSpPr>
        <p:spPr>
          <a:xfrm>
            <a:off x="3692064" y="1556627"/>
            <a:ext cx="933208" cy="841260"/>
          </a:xfrm>
          <a:prstGeom prst="snip1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2" name="Прямая со стрелкой 121"/>
          <p:cNvCxnSpPr/>
          <p:nvPr/>
        </p:nvCxnSpPr>
        <p:spPr>
          <a:xfrm>
            <a:off x="1127334" y="1419622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 стрелкой 122"/>
          <p:cNvCxnSpPr/>
          <p:nvPr/>
        </p:nvCxnSpPr>
        <p:spPr>
          <a:xfrm>
            <a:off x="1115616" y="2560920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 стрелкой 123"/>
          <p:cNvCxnSpPr/>
          <p:nvPr/>
        </p:nvCxnSpPr>
        <p:spPr>
          <a:xfrm>
            <a:off x="4087439" y="1419622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 стрелкой 124"/>
          <p:cNvCxnSpPr/>
          <p:nvPr/>
        </p:nvCxnSpPr>
        <p:spPr>
          <a:xfrm>
            <a:off x="4075721" y="2560920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 стрелкой 130"/>
          <p:cNvCxnSpPr/>
          <p:nvPr/>
        </p:nvCxnSpPr>
        <p:spPr>
          <a:xfrm>
            <a:off x="6959982" y="1419622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 стрелкой 131"/>
          <p:cNvCxnSpPr/>
          <p:nvPr/>
        </p:nvCxnSpPr>
        <p:spPr>
          <a:xfrm>
            <a:off x="6948264" y="2560920"/>
            <a:ext cx="1152128" cy="0"/>
          </a:xfrm>
          <a:prstGeom prst="straightConnector1">
            <a:avLst/>
          </a:prstGeom>
          <a:ln w="19050">
            <a:solidFill>
              <a:srgbClr val="00B0F0"/>
            </a:solidFill>
            <a:headEnd type="stealth" w="med" len="lg"/>
            <a:tailEnd type="non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2342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1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2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6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5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2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4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9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5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6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7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8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9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6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0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7" presetClass="emph" presetSubtype="0" fill="remove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0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1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2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6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7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8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6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7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8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9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4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5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4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5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6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7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5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5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7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8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9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250" autoRev="1" fill="remove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10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1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1" fill="hold">
                      <p:stCondLst>
                        <p:cond delay="indefinite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5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1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2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3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6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7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8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1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2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3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6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7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8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0" fill="hold">
                      <p:stCondLst>
                        <p:cond delay="indefinite"/>
                      </p:stCondLst>
                      <p:childTnLst>
                        <p:par>
                          <p:cTn id="451" fill="hold">
                            <p:stCondLst>
                              <p:cond delay="0"/>
                            </p:stCondLst>
                            <p:childTnLst>
                              <p:par>
                                <p:cTn id="4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2" fill="hold">
                      <p:stCondLst>
                        <p:cond delay="indefinite"/>
                      </p:stCondLst>
                      <p:childTnLst>
                        <p:par>
                          <p:cTn id="463" fill="hold">
                            <p:stCondLst>
                              <p:cond delay="0"/>
                            </p:stCondLst>
                            <p:childTnLst>
                              <p:par>
                                <p:cTn id="46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5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66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7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9" fill="hold">
                      <p:stCondLst>
                        <p:cond delay="indefinite"/>
                      </p:stCondLst>
                      <p:childTnLst>
                        <p:par>
                          <p:cTn id="470" fill="hold">
                            <p:stCondLst>
                              <p:cond delay="0"/>
                            </p:stCondLst>
                            <p:childTnLst>
                              <p:par>
                                <p:cTn id="4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4" fill="hold">
                      <p:stCondLst>
                        <p:cond delay="indefinite"/>
                      </p:stCondLst>
                      <p:childTnLst>
                        <p:par>
                          <p:cTn id="475" fill="hold">
                            <p:stCondLst>
                              <p:cond delay="0"/>
                            </p:stCondLst>
                            <p:childTnLst>
                              <p:par>
                                <p:cTn id="47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8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9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0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5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7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8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9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0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3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4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7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8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9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0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2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3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4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5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6" fill="hold">
                      <p:stCondLst>
                        <p:cond delay="indefinite"/>
                      </p:stCondLst>
                      <p:childTnLst>
                        <p:par>
                          <p:cTn id="507" fill="hold">
                            <p:stCondLst>
                              <p:cond delay="0"/>
                            </p:stCondLst>
                            <p:childTnLst>
                              <p:par>
                                <p:cTn id="50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1" fill="hold">
                      <p:stCondLst>
                        <p:cond delay="indefinite"/>
                      </p:stCondLst>
                      <p:childTnLst>
                        <p:par>
                          <p:cTn id="512" fill="hold">
                            <p:stCondLst>
                              <p:cond delay="0"/>
                            </p:stCondLst>
                            <p:childTnLst>
                              <p:par>
                                <p:cTn id="5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4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5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6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7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5" fill="hold">
                      <p:stCondLst>
                        <p:cond delay="indefinite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8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9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0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1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3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4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5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6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8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9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0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1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3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4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5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6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7" fill="hold">
                      <p:stCondLst>
                        <p:cond delay="indefinite"/>
                      </p:stCondLst>
                      <p:childTnLst>
                        <p:par>
                          <p:cTn id="548" fill="hold">
                            <p:stCondLst>
                              <p:cond delay="0"/>
                            </p:stCondLst>
                            <p:childTnLst>
                              <p:par>
                                <p:cTn id="54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1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1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5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6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7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8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9" fill="hold">
                      <p:stCondLst>
                        <p:cond delay="indefinite"/>
                      </p:stCondLst>
                      <p:childTnLst>
                        <p:par>
                          <p:cTn id="560" fill="hold">
                            <p:stCondLst>
                              <p:cond delay="0"/>
                            </p:stCondLst>
                            <p:childTnLst>
                              <p:par>
                                <p:cTn id="561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1" fill="hold">
                      <p:stCondLst>
                        <p:cond delay="indefinite"/>
                      </p:stCondLst>
                      <p:childTnLst>
                        <p:par>
                          <p:cTn id="572" fill="hold">
                            <p:stCondLst>
                              <p:cond delay="0"/>
                            </p:stCondLst>
                            <p:childTnLst>
                              <p:par>
                                <p:cTn id="57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5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9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0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1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2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8" fill="hold">
                      <p:stCondLst>
                        <p:cond delay="indefinite"/>
                      </p:stCondLst>
                      <p:childTnLst>
                        <p:par>
                          <p:cTn id="589" fill="hold">
                            <p:stCondLst>
                              <p:cond delay="0"/>
                            </p:stCondLst>
                            <p:childTnLst>
                              <p:par>
                                <p:cTn id="5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1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2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3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4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5" fill="hold">
                      <p:stCondLst>
                        <p:cond delay="indefinite"/>
                      </p:stCondLst>
                      <p:childTnLst>
                        <p:par>
                          <p:cTn id="596" fill="hold">
                            <p:stCondLst>
                              <p:cond delay="0"/>
                            </p:stCondLst>
                            <p:childTnLst>
                              <p:par>
                                <p:cTn id="597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0" fill="hold">
                      <p:stCondLst>
                        <p:cond delay="indefinite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3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8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3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8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2" fill="hold">
                      <p:stCondLst>
                        <p:cond delay="indefinite"/>
                      </p:stCondLst>
                      <p:childTnLst>
                        <p:par>
                          <p:cTn id="633" fill="hold">
                            <p:stCondLst>
                              <p:cond delay="0"/>
                            </p:stCondLst>
                            <p:childTnLst>
                              <p:par>
                                <p:cTn id="63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6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0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1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2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3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4" fill="hold">
                      <p:stCondLst>
                        <p:cond delay="indefinite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1" fill="hold">
                      <p:stCondLst>
                        <p:cond delay="indefinite"/>
                      </p:stCondLst>
                      <p:childTnLst>
                        <p:par>
                          <p:cTn id="652" fill="hold">
                            <p:stCondLst>
                              <p:cond delay="0"/>
                            </p:stCondLst>
                            <p:childTnLst>
                              <p:par>
                                <p:cTn id="653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6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6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7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7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2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3" fill="hold">
                      <p:stCondLst>
                        <p:cond delay="indefinite"/>
                      </p:stCondLst>
                      <p:childTnLst>
                        <p:par>
                          <p:cTn id="684" fill="hold">
                            <p:stCondLst>
                              <p:cond delay="0"/>
                            </p:stCondLst>
                            <p:childTnLst>
                              <p:par>
                                <p:cTn id="68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6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7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8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9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0" fill="hold">
                      <p:stCondLst>
                        <p:cond delay="indefinite"/>
                      </p:stCondLst>
                      <p:childTnLst>
                        <p:par>
                          <p:cTn id="691" fill="hold">
                            <p:stCondLst>
                              <p:cond delay="0"/>
                            </p:stCondLst>
                            <p:childTnLst>
                              <p:par>
                                <p:cTn id="692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5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0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2" fill="hold">
                      <p:stCondLst>
                        <p:cond delay="indefinite"/>
                      </p:stCondLst>
                      <p:childTnLst>
                        <p:par>
                          <p:cTn id="703" fill="hold">
                            <p:stCondLst>
                              <p:cond delay="0"/>
                            </p:stCondLst>
                            <p:childTnLst>
                              <p:par>
                                <p:cTn id="70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5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06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7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8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9" fill="hold">
                      <p:stCondLst>
                        <p:cond delay="indefinite"/>
                      </p:stCondLst>
                      <p:childTnLst>
                        <p:par>
                          <p:cTn id="710" fill="hold">
                            <p:stCondLst>
                              <p:cond delay="0"/>
                            </p:stCondLst>
                            <p:childTnLst>
                              <p:par>
                                <p:cTn id="7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4" fill="hold">
                      <p:stCondLst>
                        <p:cond delay="indefinite"/>
                      </p:stCondLst>
                      <p:childTnLst>
                        <p:par>
                          <p:cTn id="715" fill="hold">
                            <p:stCondLst>
                              <p:cond delay="0"/>
                            </p:stCondLst>
                            <p:childTnLst>
                              <p:par>
                                <p:cTn id="71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8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9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0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1" fill="hold">
                      <p:stCondLst>
                        <p:cond delay="indefinite"/>
                      </p:stCondLst>
                      <p:childTnLst>
                        <p:par>
                          <p:cTn id="722" fill="hold">
                            <p:stCondLst>
                              <p:cond delay="0"/>
                            </p:stCondLst>
                            <p:childTnLst>
                              <p:par>
                                <p:cTn id="723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6" fill="hold">
                      <p:stCondLst>
                        <p:cond delay="indefinite"/>
                      </p:stCondLst>
                      <p:childTnLst>
                        <p:par>
                          <p:cTn id="727" fill="hold">
                            <p:stCondLst>
                              <p:cond delay="0"/>
                            </p:stCondLst>
                            <p:childTnLst>
                              <p:par>
                                <p:cTn id="728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9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30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1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2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4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35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6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7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9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0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1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2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4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5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6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7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8" fill="hold">
                      <p:stCondLst>
                        <p:cond delay="indefinite"/>
                      </p:stCondLst>
                      <p:childTnLst>
                        <p:par>
                          <p:cTn id="749" fill="hold">
                            <p:stCondLst>
                              <p:cond delay="0"/>
                            </p:stCondLst>
                            <p:childTnLst>
                              <p:par>
                                <p:cTn id="75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2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3"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6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7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8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0" fill="hold">
                      <p:stCondLst>
                        <p:cond delay="indefinite"/>
                      </p:stCondLst>
                      <p:childTnLst>
                        <p:par>
                          <p:cTn id="761" fill="hold">
                            <p:stCondLst>
                              <p:cond delay="0"/>
                            </p:stCondLst>
                            <p:childTnLst>
                              <p:par>
                                <p:cTn id="762" presetID="10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8" fill="hold">
                      <p:stCondLst>
                        <p:cond delay="indefinite"/>
                      </p:stCondLst>
                      <p:childTnLst>
                        <p:par>
                          <p:cTn id="769" fill="hold">
                            <p:stCondLst>
                              <p:cond delay="0"/>
                            </p:stCondLst>
                            <p:childTnLst>
                              <p:par>
                                <p:cTn id="770" presetID="27" presetClass="emph" presetSubtype="0" fill="remove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1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4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6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7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8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9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1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2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3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4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6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7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8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9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1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2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3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4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6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7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8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9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0" fill="hold">
                      <p:stCondLst>
                        <p:cond delay="indefinite"/>
                      </p:stCondLst>
                      <p:childTnLst>
                        <p:par>
                          <p:cTn id="801" fill="hold">
                            <p:stCondLst>
                              <p:cond delay="0"/>
                            </p:stCondLst>
                            <p:childTnLst>
                              <p:par>
                                <p:cTn id="80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4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8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9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0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1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2" fill="hold">
                      <p:stCondLst>
                        <p:cond delay="indefinite"/>
                      </p:stCondLst>
                      <p:childTnLst>
                        <p:par>
                          <p:cTn id="813" fill="hold">
                            <p:stCondLst>
                              <p:cond delay="0"/>
                            </p:stCondLst>
                            <p:childTnLst>
                              <p:par>
                                <p:cTn id="814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5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6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7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8" dur="250" autoRev="1" fill="remove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0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21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3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5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26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7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8" dur="250" autoRev="1" fill="remove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0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31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32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3" dur="250" autoRev="1" fill="remove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4" fill="hold">
                      <p:stCondLst>
                        <p:cond delay="indefinite"/>
                      </p:stCondLst>
                      <p:childTnLst>
                        <p:par>
                          <p:cTn id="835" fill="hold">
                            <p:stCondLst>
                              <p:cond delay="0"/>
                            </p:stCondLst>
                            <p:childTnLst>
                              <p:par>
                                <p:cTn id="83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8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9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2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3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4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5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6" fill="hold">
                      <p:stCondLst>
                        <p:cond delay="indefinite"/>
                      </p:stCondLst>
                      <p:childTnLst>
                        <p:par>
                          <p:cTn id="847" fill="hold">
                            <p:stCondLst>
                              <p:cond delay="0"/>
                            </p:stCondLst>
                            <p:childTnLst>
                              <p:par>
                                <p:cTn id="8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1" fill="hold">
                      <p:stCondLst>
                        <p:cond delay="indefinite"/>
                      </p:stCondLst>
                      <p:childTnLst>
                        <p:par>
                          <p:cTn id="852" fill="hold">
                            <p:stCondLst>
                              <p:cond delay="0"/>
                            </p:stCondLst>
                            <p:childTnLst>
                              <p:par>
                                <p:cTn id="8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4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55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56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7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8" fill="hold">
                      <p:stCondLst>
                        <p:cond delay="indefinite"/>
                      </p:stCondLst>
                      <p:childTnLst>
                        <p:par>
                          <p:cTn id="859" fill="hold">
                            <p:stCondLst>
                              <p:cond delay="0"/>
                            </p:stCondLst>
                            <p:childTnLst>
                              <p:par>
                                <p:cTn id="860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3" fill="hold">
                      <p:stCondLst>
                        <p:cond delay="indefinite"/>
                      </p:stCondLst>
                      <p:childTnLst>
                        <p:par>
                          <p:cTn id="864" fill="hold">
                            <p:stCondLst>
                              <p:cond delay="0"/>
                            </p:stCondLst>
                            <p:childTnLst>
                              <p:par>
                                <p:cTn id="865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6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7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8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9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1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2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3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4" dur="2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5" fill="hold">
                      <p:stCondLst>
                        <p:cond delay="indefinite"/>
                      </p:stCondLst>
                      <p:childTnLst>
                        <p:par>
                          <p:cTn id="876" fill="hold">
                            <p:stCondLst>
                              <p:cond delay="0"/>
                            </p:stCondLst>
                            <p:childTnLst>
                              <p:par>
                                <p:cTn id="87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9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3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7" fill="hold">
                      <p:stCondLst>
                        <p:cond delay="indefinite"/>
                      </p:stCondLst>
                      <p:childTnLst>
                        <p:par>
                          <p:cTn id="888" fill="hold">
                            <p:stCondLst>
                              <p:cond delay="0"/>
                            </p:stCondLst>
                            <p:childTnLst>
                              <p:par>
                                <p:cTn id="889" presetID="10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5" fill="hold">
                      <p:stCondLst>
                        <p:cond delay="indefinite"/>
                      </p:stCondLst>
                      <p:childTnLst>
                        <p:par>
                          <p:cTn id="896" fill="hold">
                            <p:stCondLst>
                              <p:cond delay="0"/>
                            </p:stCondLst>
                            <p:childTnLst>
                              <p:par>
                                <p:cTn id="89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8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99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0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1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2" fill="hold">
                      <p:stCondLst>
                        <p:cond delay="indefinite"/>
                      </p:stCondLst>
                      <p:childTnLst>
                        <p:par>
                          <p:cTn id="903" fill="hold">
                            <p:stCondLst>
                              <p:cond delay="0"/>
                            </p:stCondLst>
                            <p:childTnLst>
                              <p:par>
                                <p:cTn id="90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5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06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7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8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9" fill="hold">
                      <p:stCondLst>
                        <p:cond delay="indefinite"/>
                      </p:stCondLst>
                      <p:childTnLst>
                        <p:par>
                          <p:cTn id="910" fill="hold">
                            <p:stCondLst>
                              <p:cond delay="0"/>
                            </p:stCondLst>
                            <p:childTnLst>
                              <p:par>
                                <p:cTn id="91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3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4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9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0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5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2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3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3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6" fill="hold">
                      <p:stCondLst>
                        <p:cond delay="indefinite"/>
                      </p:stCondLst>
                      <p:childTnLst>
                        <p:par>
                          <p:cTn id="937" fill="hold">
                            <p:stCondLst>
                              <p:cond delay="0"/>
                            </p:stCondLst>
                            <p:childTnLst>
                              <p:par>
                                <p:cTn id="9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9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40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1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2" dur="2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3" fill="hold">
                      <p:stCondLst>
                        <p:cond delay="indefinite"/>
                      </p:stCondLst>
                      <p:childTnLst>
                        <p:par>
                          <p:cTn id="944" fill="hold">
                            <p:stCondLst>
                              <p:cond delay="0"/>
                            </p:stCondLst>
                            <p:childTnLst>
                              <p:par>
                                <p:cTn id="9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8" fill="hold">
                      <p:stCondLst>
                        <p:cond delay="indefinite"/>
                      </p:stCondLst>
                      <p:childTnLst>
                        <p:par>
                          <p:cTn id="949" fill="hold">
                            <p:stCondLst>
                              <p:cond delay="0"/>
                            </p:stCondLst>
                            <p:childTnLst>
                              <p:par>
                                <p:cTn id="9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1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2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53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4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5" fill="hold">
                      <p:stCondLst>
                        <p:cond delay="indefinite"/>
                      </p:stCondLst>
                      <p:childTnLst>
                        <p:par>
                          <p:cTn id="956" fill="hold">
                            <p:stCondLst>
                              <p:cond delay="0"/>
                            </p:stCondLst>
                            <p:childTnLst>
                              <p:par>
                                <p:cTn id="9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0" fill="hold">
                      <p:stCondLst>
                        <p:cond delay="indefinite"/>
                      </p:stCondLst>
                      <p:childTnLst>
                        <p:par>
                          <p:cTn id="961" fill="hold">
                            <p:stCondLst>
                              <p:cond delay="0"/>
                            </p:stCondLst>
                            <p:childTnLst>
                              <p:par>
                                <p:cTn id="96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3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4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5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6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3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74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5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6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8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79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3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84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5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6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8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89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90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1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2" fill="hold">
                      <p:stCondLst>
                        <p:cond delay="indefinite"/>
                      </p:stCondLst>
                      <p:childTnLst>
                        <p:par>
                          <p:cTn id="993" fill="hold">
                            <p:stCondLst>
                              <p:cond delay="0"/>
                            </p:stCondLst>
                            <p:childTnLst>
                              <p:par>
                                <p:cTn id="99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8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99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00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1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2" fill="hold">
                      <p:stCondLst>
                        <p:cond delay="indefinite"/>
                      </p:stCondLst>
                      <p:childTnLst>
                        <p:par>
                          <p:cTn id="1003" fill="hold">
                            <p:stCondLst>
                              <p:cond delay="0"/>
                            </p:stCondLst>
                            <p:childTnLst>
                              <p:par>
                                <p:cTn id="10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9" fill="hold">
                      <p:stCondLst>
                        <p:cond delay="indefinite"/>
                      </p:stCondLst>
                      <p:childTnLst>
                        <p:par>
                          <p:cTn id="1010" fill="hold">
                            <p:stCondLst>
                              <p:cond delay="0"/>
                            </p:stCondLst>
                            <p:childTnLst>
                              <p:par>
                                <p:cTn id="1011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13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14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6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1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19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0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5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1" presetID="27" presetClass="emph" presetSubtype="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2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6" fill="hold">
                      <p:stCondLst>
                        <p:cond delay="indefinite"/>
                      </p:stCondLst>
                      <p:childTnLst>
                        <p:par>
                          <p:cTn id="1037" fill="hold">
                            <p:stCondLst>
                              <p:cond delay="0"/>
                            </p:stCondLst>
                            <p:childTnLst>
                              <p:par>
                                <p:cTn id="103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0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1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3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4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5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6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7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8" fill="hold">
                      <p:stCondLst>
                        <p:cond delay="indefinite"/>
                      </p:stCondLst>
                      <p:childTnLst>
                        <p:par>
                          <p:cTn id="1049" fill="hold">
                            <p:stCondLst>
                              <p:cond delay="0"/>
                            </p:stCondLst>
                            <p:childTnLst>
                              <p:par>
                                <p:cTn id="1050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1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52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3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4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5" fill="hold">
                      <p:stCondLst>
                        <p:cond delay="indefinite"/>
                      </p:stCondLst>
                      <p:childTnLst>
                        <p:par>
                          <p:cTn id="1056" fill="hold">
                            <p:stCondLst>
                              <p:cond delay="0"/>
                            </p:stCondLst>
                            <p:childTnLst>
                              <p:par>
                                <p:cTn id="105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8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9" dur="1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1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3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64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5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6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7" fill="hold">
                      <p:stCondLst>
                        <p:cond delay="indefinite"/>
                      </p:stCondLst>
                      <p:childTnLst>
                        <p:par>
                          <p:cTn id="1068" fill="hold">
                            <p:stCondLst>
                              <p:cond delay="0"/>
                            </p:stCondLst>
                            <p:childTnLst>
                              <p:par>
                                <p:cTn id="106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2" fill="hold">
                      <p:stCondLst>
                        <p:cond delay="indefinite"/>
                      </p:stCondLst>
                      <p:childTnLst>
                        <p:par>
                          <p:cTn id="1073" fill="hold">
                            <p:stCondLst>
                              <p:cond delay="0"/>
                            </p:stCondLst>
                            <p:childTnLst>
                              <p:par>
                                <p:cTn id="10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5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76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77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8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9" fill="hold">
                      <p:stCondLst>
                        <p:cond delay="indefinite"/>
                      </p:stCondLst>
                      <p:childTnLst>
                        <p:par>
                          <p:cTn id="1080" fill="hold">
                            <p:stCondLst>
                              <p:cond delay="0"/>
                            </p:stCondLst>
                            <p:childTnLst>
                              <p:par>
                                <p:cTn id="1081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4" fill="hold">
                      <p:stCondLst>
                        <p:cond delay="indefinite"/>
                      </p:stCondLst>
                      <p:childTnLst>
                        <p:par>
                          <p:cTn id="1085" fill="hold">
                            <p:stCondLst>
                              <p:cond delay="0"/>
                            </p:stCondLst>
                            <p:childTnLst>
                              <p:par>
                                <p:cTn id="1086" presetID="27" presetClass="emph" presetSubtype="0" fill="remove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7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88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89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0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1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93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94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9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99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0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5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0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27" presetClass="emph" presetSubtype="0" fill="remove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2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1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6" fill="hold">
                      <p:stCondLst>
                        <p:cond delay="indefinite"/>
                      </p:stCondLst>
                      <p:childTnLst>
                        <p:par>
                          <p:cTn id="1117" fill="hold">
                            <p:stCondLst>
                              <p:cond delay="0"/>
                            </p:stCondLst>
                            <p:childTnLst>
                              <p:par>
                                <p:cTn id="111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9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0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1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4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25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6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7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8" fill="hold">
                      <p:stCondLst>
                        <p:cond delay="indefinite"/>
                      </p:stCondLst>
                      <p:childTnLst>
                        <p:par>
                          <p:cTn id="1129" fill="hold">
                            <p:stCondLst>
                              <p:cond delay="0"/>
                            </p:stCondLst>
                            <p:childTnLst>
                              <p:par>
                                <p:cTn id="1130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5" fill="hold">
                      <p:stCondLst>
                        <p:cond delay="indefinite"/>
                      </p:stCondLst>
                      <p:childTnLst>
                        <p:par>
                          <p:cTn id="1136" fill="hold">
                            <p:stCondLst>
                              <p:cond delay="0"/>
                            </p:stCondLst>
                            <p:childTnLst>
                              <p:par>
                                <p:cTn id="1137" presetID="27" presetClass="emph" presetSubtype="0" fill="remove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8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39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0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1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3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44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49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0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1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5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6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7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9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0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1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2" presetID="27" presetClass="emph" presetSubtype="0" fill="remove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6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7" fill="hold">
                      <p:stCondLst>
                        <p:cond delay="indefinite"/>
                      </p:stCondLst>
                      <p:childTnLst>
                        <p:par>
                          <p:cTn id="1168" fill="hold">
                            <p:stCondLst>
                              <p:cond delay="0"/>
                            </p:stCondLst>
                            <p:childTnLst>
                              <p:par>
                                <p:cTn id="116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0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1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72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3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4" fill="hold">
                      <p:stCondLst>
                        <p:cond delay="indefinite"/>
                      </p:stCondLst>
                      <p:childTnLst>
                        <p:par>
                          <p:cTn id="1175" fill="hold">
                            <p:stCondLst>
                              <p:cond delay="0"/>
                            </p:stCondLst>
                            <p:childTnLst>
                              <p:par>
                                <p:cTn id="1176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7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8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79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0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1" fill="hold">
                      <p:stCondLst>
                        <p:cond delay="indefinite"/>
                      </p:stCondLst>
                      <p:childTnLst>
                        <p:par>
                          <p:cTn id="1182" fill="hold">
                            <p:stCondLst>
                              <p:cond delay="0"/>
                            </p:stCondLst>
                            <p:childTnLst>
                              <p:par>
                                <p:cTn id="118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85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7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8" fill="hold">
                      <p:stCondLst>
                        <p:cond delay="indefinite"/>
                      </p:stCondLst>
                      <p:childTnLst>
                        <p:par>
                          <p:cTn id="1189" fill="hold">
                            <p:stCondLst>
                              <p:cond delay="0"/>
                            </p:stCondLst>
                            <p:childTnLst>
                              <p:par>
                                <p:cTn id="11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3" fill="hold">
                      <p:stCondLst>
                        <p:cond delay="indefinite"/>
                      </p:stCondLst>
                      <p:childTnLst>
                        <p:par>
                          <p:cTn id="1194" fill="hold">
                            <p:stCondLst>
                              <p:cond delay="0"/>
                            </p:stCondLst>
                            <p:childTnLst>
                              <p:par>
                                <p:cTn id="119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6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7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8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9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0" fill="hold">
                      <p:stCondLst>
                        <p:cond delay="indefinite"/>
                      </p:stCondLst>
                      <p:childTnLst>
                        <p:par>
                          <p:cTn id="1201" fill="hold">
                            <p:stCondLst>
                              <p:cond delay="0"/>
                            </p:stCondLst>
                            <p:childTnLst>
                              <p:par>
                                <p:cTn id="1202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0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5" fill="hold">
                      <p:stCondLst>
                        <p:cond delay="indefinite"/>
                      </p:stCondLst>
                      <p:childTnLst>
                        <p:par>
                          <p:cTn id="1206" fill="hold">
                            <p:stCondLst>
                              <p:cond delay="0"/>
                            </p:stCondLst>
                            <p:childTnLst>
                              <p:par>
                                <p:cTn id="1207" presetID="27" presetClass="emph" presetSubtype="0" fill="remove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8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2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3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14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5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6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7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8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19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2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3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24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5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6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7" presetID="27" presetClass="emph" presetSubtype="0" fill="remove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8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29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30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1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2" fill="hold">
                      <p:stCondLst>
                        <p:cond delay="indefinite"/>
                      </p:stCondLst>
                      <p:childTnLst>
                        <p:par>
                          <p:cTn id="1233" fill="hold">
                            <p:stCondLst>
                              <p:cond delay="0"/>
                            </p:stCondLst>
                            <p:childTnLst>
                              <p:par>
                                <p:cTn id="123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5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6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7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9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0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41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42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3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4" fill="hold">
                      <p:stCondLst>
                        <p:cond delay="indefinite"/>
                      </p:stCondLst>
                      <p:childTnLst>
                        <p:par>
                          <p:cTn id="1245" fill="hold">
                            <p:stCondLst>
                              <p:cond delay="0"/>
                            </p:stCondLst>
                            <p:childTnLst>
                              <p:par>
                                <p:cTn id="1246" presetID="10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2" fill="hold">
                      <p:stCondLst>
                        <p:cond delay="indefinite"/>
                      </p:stCondLst>
                      <p:childTnLst>
                        <p:par>
                          <p:cTn id="1253" fill="hold">
                            <p:stCondLst>
                              <p:cond delay="0"/>
                            </p:stCondLst>
                            <p:childTnLst>
                              <p:par>
                                <p:cTn id="1254" presetID="27" presetClass="emph" presetSubtype="0" fill="remove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5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6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57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8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3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4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5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6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7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4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5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76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8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9" presetID="27" presetClass="emph" presetSubtype="0" fill="remove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80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1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82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4" fill="hold">
                      <p:stCondLst>
                        <p:cond delay="indefinite"/>
                      </p:stCondLst>
                      <p:childTnLst>
                        <p:par>
                          <p:cTn id="1285" fill="hold">
                            <p:stCondLst>
                              <p:cond delay="0"/>
                            </p:stCondLst>
                            <p:childTnLst>
                              <p:par>
                                <p:cTn id="128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8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9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92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93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4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5" dur="2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6" fill="hold">
                      <p:stCondLst>
                        <p:cond delay="indefinite"/>
                      </p:stCondLst>
                      <p:childTnLst>
                        <p:par>
                          <p:cTn id="1297" fill="hold">
                            <p:stCondLst>
                              <p:cond delay="0"/>
                            </p:stCondLst>
                            <p:childTnLst>
                              <p:par>
                                <p:cTn id="1298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99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0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0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4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05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06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9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10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1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3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14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15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16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8" presetID="27" presetClass="emph" presetSubtype="0" fill="remove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19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20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21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22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3" fill="hold">
                      <p:stCondLst>
                        <p:cond delay="indefinite"/>
                      </p:stCondLst>
                      <p:childTnLst>
                        <p:par>
                          <p:cTn id="1324" fill="hold">
                            <p:stCondLst>
                              <p:cond delay="0"/>
                            </p:stCondLst>
                            <p:childTnLst>
                              <p:par>
                                <p:cTn id="132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6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7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8" dur="1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0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1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32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33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4" dur="2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5" fill="hold">
                      <p:stCondLst>
                        <p:cond delay="indefinite"/>
                      </p:stCondLst>
                      <p:childTnLst>
                        <p:par>
                          <p:cTn id="1336" fill="hold">
                            <p:stCondLst>
                              <p:cond delay="0"/>
                            </p:stCondLst>
                            <p:childTnLst>
                              <p:par>
                                <p:cTn id="13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0" fill="hold">
                      <p:stCondLst>
                        <p:cond delay="indefinite"/>
                      </p:stCondLst>
                      <p:childTnLst>
                        <p:par>
                          <p:cTn id="1341" fill="hold">
                            <p:stCondLst>
                              <p:cond delay="0"/>
                            </p:stCondLst>
                            <p:childTnLst>
                              <p:par>
                                <p:cTn id="13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3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44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45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6" dur="2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7" fill="hold">
                      <p:stCondLst>
                        <p:cond delay="indefinite"/>
                      </p:stCondLst>
                      <p:childTnLst>
                        <p:par>
                          <p:cTn id="1348" fill="hold">
                            <p:stCondLst>
                              <p:cond delay="0"/>
                            </p:stCondLst>
                            <p:childTnLst>
                              <p:par>
                                <p:cTn id="1349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5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2" fill="hold">
                      <p:stCondLst>
                        <p:cond delay="indefinite"/>
                      </p:stCondLst>
                      <p:childTnLst>
                        <p:par>
                          <p:cTn id="1353" fill="hold">
                            <p:stCondLst>
                              <p:cond delay="0"/>
                            </p:stCondLst>
                            <p:childTnLst>
                              <p:par>
                                <p:cTn id="1354" presetID="27" presetClass="emph" presetSubtype="0" fill="remove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5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56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7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58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9" fill="hold">
                      <p:stCondLst>
                        <p:cond delay="indefinite"/>
                      </p:stCondLst>
                      <p:childTnLst>
                        <p:par>
                          <p:cTn id="1360" fill="hold">
                            <p:stCondLst>
                              <p:cond delay="0"/>
                            </p:stCondLst>
                            <p:childTnLst>
                              <p:par>
                                <p:cTn id="13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3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4" dur="1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6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7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68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69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0" dur="2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1" fill="hold">
                      <p:stCondLst>
                        <p:cond delay="indefinite"/>
                      </p:stCondLst>
                      <p:childTnLst>
                        <p:par>
                          <p:cTn id="1372" fill="hold">
                            <p:stCondLst>
                              <p:cond delay="0"/>
                            </p:stCondLst>
                            <p:childTnLst>
                              <p:par>
                                <p:cTn id="1373" presetID="10" presetClass="exit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5" grpId="6" animBg="1"/>
      <p:bldP spid="15" grpId="7" animBg="1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35" grpId="0"/>
      <p:bldP spid="36" grpId="0"/>
      <p:bldP spid="38" grpId="0"/>
      <p:bldP spid="39" grpId="0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0" grpId="6" animBg="1"/>
      <p:bldP spid="40" grpId="7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2" grpId="6" animBg="1"/>
      <p:bldP spid="52" grpId="7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3" grpId="6" animBg="1"/>
      <p:bldP spid="53" grpId="7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6" grpId="6" animBg="1"/>
      <p:bldP spid="56" grpId="7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7" grpId="6" animBg="1"/>
      <p:bldP spid="57" grpId="7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8" grpId="6" animBg="1"/>
      <p:bldP spid="58" grpId="7" animBg="1"/>
      <p:bldP spid="60" grpId="0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4" grpId="6" animBg="1"/>
      <p:bldP spid="64" grpId="7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5" grpId="6" animBg="1"/>
      <p:bldP spid="65" grpId="7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8" grpId="6" animBg="1"/>
      <p:bldP spid="68" grpId="7" animBg="1"/>
      <p:bldP spid="73" grpId="0" animBg="1"/>
      <p:bldP spid="73" grpId="1" animBg="1"/>
      <p:bldP spid="73" grpId="2" animBg="1"/>
      <p:bldP spid="73" grpId="3" animBg="1"/>
      <p:bldP spid="73" grpId="4" animBg="1"/>
      <p:bldP spid="73" grpId="5" animBg="1"/>
      <p:bldP spid="73" grpId="6" animBg="1"/>
      <p:bldP spid="73" grpId="7" animBg="1"/>
      <p:bldP spid="74" grpId="0" animBg="1"/>
      <p:bldP spid="74" grpId="1" animBg="1"/>
      <p:bldP spid="74" grpId="2" animBg="1"/>
      <p:bldP spid="74" grpId="3" animBg="1"/>
      <p:bldP spid="74" grpId="4" animBg="1"/>
      <p:bldP spid="74" grpId="5" animBg="1"/>
      <p:bldP spid="74" grpId="6" animBg="1"/>
      <p:bldP spid="74" grpId="7" animBg="1"/>
      <p:bldP spid="75" grpId="0" animBg="1"/>
      <p:bldP spid="75" grpId="1" animBg="1"/>
      <p:bldP spid="75" grpId="2" animBg="1"/>
      <p:bldP spid="75" grpId="3" animBg="1"/>
      <p:bldP spid="75" grpId="4" animBg="1"/>
      <p:bldP spid="75" grpId="5" animBg="1"/>
      <p:bldP spid="75" grpId="6" animBg="1"/>
      <p:bldP spid="75" grpId="7" animBg="1"/>
      <p:bldP spid="76" grpId="0" animBg="1"/>
      <p:bldP spid="76" grpId="1" animBg="1"/>
      <p:bldP spid="76" grpId="2" animBg="1"/>
      <p:bldP spid="76" grpId="3" animBg="1"/>
      <p:bldP spid="76" grpId="4" animBg="1"/>
      <p:bldP spid="76" grpId="5" animBg="1"/>
      <p:bldP spid="76" grpId="6" animBg="1"/>
      <p:bldP spid="76" grpId="7" animBg="1"/>
      <p:bldP spid="77" grpId="0" animBg="1"/>
      <p:bldP spid="77" grpId="1" animBg="1"/>
      <p:bldP spid="77" grpId="2" animBg="1"/>
      <p:bldP spid="77" grpId="3" animBg="1"/>
      <p:bldP spid="77" grpId="4" animBg="1"/>
      <p:bldP spid="77" grpId="5" animBg="1"/>
      <p:bldP spid="77" grpId="6" animBg="1"/>
      <p:bldP spid="77" grpId="7" animBg="1"/>
      <p:bldP spid="80" grpId="0" animBg="1"/>
      <p:bldP spid="80" grpId="1" animBg="1"/>
      <p:bldP spid="80" grpId="2" animBg="1"/>
      <p:bldP spid="80" grpId="3" animBg="1"/>
      <p:bldP spid="80" grpId="4" animBg="1"/>
      <p:bldP spid="80" grpId="5" animBg="1"/>
      <p:bldP spid="80" grpId="6" animBg="1"/>
      <p:bldP spid="80" grpId="7" animBg="1"/>
      <p:bldP spid="81" grpId="0" animBg="1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27" grpId="0" animBg="1"/>
      <p:bldP spid="127" grpId="1" animBg="1"/>
      <p:bldP spid="127" grpId="2" animBg="1"/>
      <p:bldP spid="127" grpId="3" animBg="1"/>
      <p:bldP spid="127" grpId="4" animBg="1"/>
      <p:bldP spid="127" grpId="5" animBg="1"/>
      <p:bldP spid="127" grpId="6" animBg="1"/>
      <p:bldP spid="127" grpId="7" animBg="1"/>
      <p:bldP spid="128" grpId="0" animBg="1"/>
      <p:bldP spid="128" grpId="1" animBg="1"/>
      <p:bldP spid="128" grpId="2" animBg="1"/>
      <p:bldP spid="128" grpId="3" animBg="1"/>
      <p:bldP spid="128" grpId="4" animBg="1"/>
      <p:bldP spid="128" grpId="5" animBg="1"/>
      <p:bldP spid="128" grpId="6" animBg="1"/>
      <p:bldP spid="128" grpId="7" animBg="1"/>
      <p:bldP spid="129" grpId="0" animBg="1"/>
      <p:bldP spid="129" grpId="1" animBg="1"/>
      <p:bldP spid="129" grpId="2" animBg="1"/>
      <p:bldP spid="129" grpId="3" animBg="1"/>
      <p:bldP spid="129" grpId="4" animBg="1"/>
      <p:bldP spid="129" grpId="5" animBg="1"/>
      <p:bldP spid="129" grpId="6" animBg="1"/>
      <p:bldP spid="129" grpId="7" animBg="1"/>
      <p:bldP spid="130" grpId="0" animBg="1"/>
      <p:bldP spid="130" grpId="1" animBg="1"/>
      <p:bldP spid="130" grpId="2" animBg="1"/>
      <p:bldP spid="130" grpId="3" animBg="1"/>
      <p:bldP spid="130" grpId="4" animBg="1"/>
      <p:bldP spid="130" grpId="5" animBg="1"/>
      <p:bldP spid="130" grpId="6" animBg="1"/>
      <p:bldP spid="130" grpId="7" animBg="1"/>
      <p:bldP spid="6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Сердце 26"/>
          <p:cNvSpPr/>
          <p:nvPr/>
        </p:nvSpPr>
        <p:spPr>
          <a:xfrm>
            <a:off x="6415627" y="1991421"/>
            <a:ext cx="785813" cy="785813"/>
          </a:xfrm>
          <a:prstGeom prst="hear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Сердце 27"/>
          <p:cNvSpPr/>
          <p:nvPr/>
        </p:nvSpPr>
        <p:spPr>
          <a:xfrm>
            <a:off x="5558371" y="1991421"/>
            <a:ext cx="785813" cy="785813"/>
          </a:xfrm>
          <a:prstGeom prst="hear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Сердце 28"/>
          <p:cNvSpPr/>
          <p:nvPr/>
        </p:nvSpPr>
        <p:spPr>
          <a:xfrm>
            <a:off x="2915165" y="1991421"/>
            <a:ext cx="785812" cy="785812"/>
          </a:xfrm>
          <a:prstGeom prst="hear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Сердце 29"/>
          <p:cNvSpPr/>
          <p:nvPr/>
        </p:nvSpPr>
        <p:spPr>
          <a:xfrm>
            <a:off x="2057909" y="1991421"/>
            <a:ext cx="785812" cy="785812"/>
          </a:xfrm>
          <a:prstGeom prst="hear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Сердце 30"/>
          <p:cNvSpPr/>
          <p:nvPr/>
        </p:nvSpPr>
        <p:spPr>
          <a:xfrm>
            <a:off x="4701115" y="1991421"/>
            <a:ext cx="785813" cy="785813"/>
          </a:xfrm>
          <a:prstGeom prst="hear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Сердце 31"/>
          <p:cNvSpPr/>
          <p:nvPr/>
        </p:nvSpPr>
        <p:spPr>
          <a:xfrm>
            <a:off x="3772421" y="1991421"/>
            <a:ext cx="785812" cy="785812"/>
          </a:xfrm>
          <a:prstGeom prst="hear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Дуга 32"/>
          <p:cNvSpPr/>
          <p:nvPr/>
        </p:nvSpPr>
        <p:spPr>
          <a:xfrm>
            <a:off x="2415099" y="1848545"/>
            <a:ext cx="1785938" cy="357188"/>
          </a:xfrm>
          <a:prstGeom prst="arc">
            <a:avLst>
              <a:gd name="adj1" fmla="val 10660583"/>
              <a:gd name="adj2" fmla="val 0"/>
            </a:avLst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058041" y="1277041"/>
            <a:ext cx="500063" cy="461665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629809" y="1277041"/>
            <a:ext cx="500062" cy="46196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6" name="Дуга 35"/>
          <p:cNvSpPr/>
          <p:nvPr/>
        </p:nvSpPr>
        <p:spPr>
          <a:xfrm rot="10800000">
            <a:off x="2415099" y="2348610"/>
            <a:ext cx="4500560" cy="928688"/>
          </a:xfrm>
          <a:prstGeom prst="arc">
            <a:avLst>
              <a:gd name="adj1" fmla="val 10770429"/>
              <a:gd name="adj2" fmla="val 17325"/>
            </a:avLst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21968" y="3405932"/>
            <a:ext cx="500063" cy="46196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42" name="Дуга 41"/>
          <p:cNvSpPr/>
          <p:nvPr/>
        </p:nvSpPr>
        <p:spPr>
          <a:xfrm>
            <a:off x="5058305" y="1848545"/>
            <a:ext cx="1785938" cy="357188"/>
          </a:xfrm>
          <a:prstGeom prst="arc">
            <a:avLst>
              <a:gd name="adj1" fmla="val 10660583"/>
              <a:gd name="adj2" fmla="val 0"/>
            </a:avLst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Заголовок 28"/>
          <p:cNvSpPr txBox="1">
            <a:spLocks/>
          </p:cNvSpPr>
          <p:nvPr/>
        </p:nvSpPr>
        <p:spPr>
          <a:xfrm>
            <a:off x="0" y="-20541"/>
            <a:ext cx="7962554" cy="14646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Добери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вирази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кожної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схеми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Знайди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значення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виразів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78543" y="4155926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099541" y="415592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511096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64496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030037" y="4155926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851035" y="415592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262590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415990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675234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876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42" grpId="0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Улыбающееся лицо 22"/>
          <p:cNvSpPr/>
          <p:nvPr/>
        </p:nvSpPr>
        <p:spPr>
          <a:xfrm>
            <a:off x="1417817" y="1918843"/>
            <a:ext cx="1000132" cy="857256"/>
          </a:xfrm>
          <a:prstGeom prst="smileyFace">
            <a:avLst/>
          </a:prstGeom>
          <a:solidFill>
            <a:srgbClr val="FFFF00"/>
          </a:solidFill>
          <a:ln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Улыбающееся лицо 23"/>
          <p:cNvSpPr/>
          <p:nvPr/>
        </p:nvSpPr>
        <p:spPr>
          <a:xfrm>
            <a:off x="6898931" y="1918843"/>
            <a:ext cx="1000132" cy="857256"/>
          </a:xfrm>
          <a:prstGeom prst="smileyFace">
            <a:avLst/>
          </a:prstGeom>
          <a:solidFill>
            <a:srgbClr val="FFFF00"/>
          </a:solidFill>
          <a:ln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Улыбающееся лицо 24"/>
          <p:cNvSpPr/>
          <p:nvPr/>
        </p:nvSpPr>
        <p:spPr>
          <a:xfrm>
            <a:off x="5846973" y="1918843"/>
            <a:ext cx="1000132" cy="857256"/>
          </a:xfrm>
          <a:prstGeom prst="smileyFace">
            <a:avLst/>
          </a:prstGeom>
          <a:solidFill>
            <a:srgbClr val="FFFF00"/>
          </a:solidFill>
          <a:ln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Улыбающееся лицо 25"/>
          <p:cNvSpPr/>
          <p:nvPr/>
        </p:nvSpPr>
        <p:spPr>
          <a:xfrm>
            <a:off x="4775403" y="1918843"/>
            <a:ext cx="1000132" cy="857256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Улыбающееся лицо 42"/>
          <p:cNvSpPr/>
          <p:nvPr/>
        </p:nvSpPr>
        <p:spPr>
          <a:xfrm>
            <a:off x="3703833" y="1918843"/>
            <a:ext cx="1000132" cy="857256"/>
          </a:xfrm>
          <a:prstGeom prst="smileyFace">
            <a:avLst/>
          </a:prstGeom>
          <a:solidFill>
            <a:srgbClr val="FFFF00"/>
          </a:solidFill>
          <a:ln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Улыбающееся лицо 43"/>
          <p:cNvSpPr/>
          <p:nvPr/>
        </p:nvSpPr>
        <p:spPr>
          <a:xfrm>
            <a:off x="2560825" y="1918843"/>
            <a:ext cx="1000132" cy="857256"/>
          </a:xfrm>
          <a:prstGeom prst="smileyFace">
            <a:avLst/>
          </a:prstGeom>
          <a:solidFill>
            <a:srgbClr val="FFFF00"/>
          </a:solidFill>
          <a:ln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Дуга 44"/>
          <p:cNvSpPr/>
          <p:nvPr/>
        </p:nvSpPr>
        <p:spPr>
          <a:xfrm>
            <a:off x="1691679" y="1561653"/>
            <a:ext cx="6226996" cy="428628"/>
          </a:xfrm>
          <a:prstGeom prst="arc">
            <a:avLst>
              <a:gd name="adj1" fmla="val 10788030"/>
              <a:gd name="adj2" fmla="val 21570561"/>
            </a:avLst>
          </a:prstGeom>
          <a:ln w="254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3989585" y="990149"/>
            <a:ext cx="582415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rot="10800000" flipV="1">
            <a:off x="6847105" y="1775967"/>
            <a:ext cx="1214446" cy="107157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Дуга 47"/>
          <p:cNvSpPr/>
          <p:nvPr/>
        </p:nvSpPr>
        <p:spPr>
          <a:xfrm rot="8046486">
            <a:off x="6709443" y="1713530"/>
            <a:ext cx="1418336" cy="1410924"/>
          </a:xfrm>
          <a:prstGeom prst="arc">
            <a:avLst/>
          </a:prstGeom>
          <a:ln w="254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3775271" y="3419041"/>
            <a:ext cx="535783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Arial" pitchFamily="34" charset="0"/>
                <a:cs typeface="Arial" pitchFamily="34" charset="0"/>
              </a:rPr>
              <a:t>?</a:t>
            </a:r>
            <a:endParaRPr lang="uk-UA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Дуга 49"/>
          <p:cNvSpPr/>
          <p:nvPr/>
        </p:nvSpPr>
        <p:spPr>
          <a:xfrm flipV="1">
            <a:off x="1691679" y="2418909"/>
            <a:ext cx="5226863" cy="928694"/>
          </a:xfrm>
          <a:prstGeom prst="arc">
            <a:avLst>
              <a:gd name="adj1" fmla="val 10788030"/>
              <a:gd name="adj2" fmla="val 21570561"/>
            </a:avLst>
          </a:prstGeom>
          <a:ln w="254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7132857" y="3204727"/>
            <a:ext cx="535487" cy="46166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28" name="Заголовок 28"/>
          <p:cNvSpPr txBox="1">
            <a:spLocks/>
          </p:cNvSpPr>
          <p:nvPr/>
        </p:nvSpPr>
        <p:spPr>
          <a:xfrm>
            <a:off x="0" y="-20541"/>
            <a:ext cx="7962554" cy="14646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Добери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вирази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кожної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схеми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Знайди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значення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виразів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78543" y="4155926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99541" y="415592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11096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64496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30037" y="4155926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51035" y="415592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62590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15990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942110" y="41559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7624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Куб 13"/>
          <p:cNvSpPr/>
          <p:nvPr/>
        </p:nvSpPr>
        <p:spPr>
          <a:xfrm>
            <a:off x="547474" y="2103914"/>
            <a:ext cx="693427" cy="693427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Куб 14"/>
          <p:cNvSpPr/>
          <p:nvPr/>
        </p:nvSpPr>
        <p:spPr>
          <a:xfrm>
            <a:off x="539550" y="2936249"/>
            <a:ext cx="693427" cy="693427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Цилиндр 15"/>
          <p:cNvSpPr/>
          <p:nvPr/>
        </p:nvSpPr>
        <p:spPr>
          <a:xfrm>
            <a:off x="1398716" y="2335575"/>
            <a:ext cx="577857" cy="808999"/>
          </a:xfrm>
          <a:prstGeom prst="can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Куб 16"/>
          <p:cNvSpPr/>
          <p:nvPr/>
        </p:nvSpPr>
        <p:spPr>
          <a:xfrm>
            <a:off x="2296013" y="2212548"/>
            <a:ext cx="346714" cy="34671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Куб 17"/>
          <p:cNvSpPr/>
          <p:nvPr/>
        </p:nvSpPr>
        <p:spPr>
          <a:xfrm>
            <a:off x="2429367" y="2788811"/>
            <a:ext cx="346714" cy="34671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Цилиндр 18"/>
          <p:cNvSpPr/>
          <p:nvPr/>
        </p:nvSpPr>
        <p:spPr>
          <a:xfrm>
            <a:off x="2105205" y="3282963"/>
            <a:ext cx="288929" cy="404499"/>
          </a:xfrm>
          <a:prstGeom prst="can">
            <a:avLst/>
          </a:prstGeom>
          <a:solidFill>
            <a:srgbClr val="C40E9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87469" y="1880629"/>
            <a:ext cx="2600353" cy="203113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73987" y="1882065"/>
            <a:ext cx="2600353" cy="203113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156176" y="1877209"/>
            <a:ext cx="2600353" cy="203113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Куб 22"/>
          <p:cNvSpPr/>
          <p:nvPr/>
        </p:nvSpPr>
        <p:spPr>
          <a:xfrm>
            <a:off x="3497450" y="2980281"/>
            <a:ext cx="693427" cy="693427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Куб 23"/>
          <p:cNvSpPr/>
          <p:nvPr/>
        </p:nvSpPr>
        <p:spPr>
          <a:xfrm>
            <a:off x="3497450" y="2082026"/>
            <a:ext cx="693427" cy="693427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Куб 24"/>
          <p:cNvSpPr/>
          <p:nvPr/>
        </p:nvSpPr>
        <p:spPr>
          <a:xfrm>
            <a:off x="5040566" y="2089128"/>
            <a:ext cx="346714" cy="34671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Куб 25"/>
          <p:cNvSpPr/>
          <p:nvPr/>
        </p:nvSpPr>
        <p:spPr>
          <a:xfrm>
            <a:off x="4380799" y="2096775"/>
            <a:ext cx="346714" cy="34671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Цилиндр 26"/>
          <p:cNvSpPr/>
          <p:nvPr/>
        </p:nvSpPr>
        <p:spPr>
          <a:xfrm>
            <a:off x="4609048" y="2798778"/>
            <a:ext cx="520070" cy="751213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Цилиндр 27"/>
          <p:cNvSpPr/>
          <p:nvPr/>
        </p:nvSpPr>
        <p:spPr>
          <a:xfrm>
            <a:off x="5254485" y="2798778"/>
            <a:ext cx="288928" cy="404499"/>
          </a:xfrm>
          <a:prstGeom prst="can">
            <a:avLst/>
          </a:prstGeom>
          <a:solidFill>
            <a:srgbClr val="C40E9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Куб 28"/>
          <p:cNvSpPr/>
          <p:nvPr/>
        </p:nvSpPr>
        <p:spPr>
          <a:xfrm>
            <a:off x="6269711" y="3046381"/>
            <a:ext cx="693427" cy="693427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Куб 29"/>
          <p:cNvSpPr/>
          <p:nvPr/>
        </p:nvSpPr>
        <p:spPr>
          <a:xfrm>
            <a:off x="6293760" y="2148167"/>
            <a:ext cx="693427" cy="693427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Куб 30"/>
          <p:cNvSpPr/>
          <p:nvPr/>
        </p:nvSpPr>
        <p:spPr>
          <a:xfrm>
            <a:off x="7871845" y="2209129"/>
            <a:ext cx="346714" cy="34671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Куб 31"/>
          <p:cNvSpPr/>
          <p:nvPr/>
        </p:nvSpPr>
        <p:spPr>
          <a:xfrm>
            <a:off x="7261281" y="2100494"/>
            <a:ext cx="346714" cy="34671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Цилиндр 32"/>
          <p:cNvSpPr/>
          <p:nvPr/>
        </p:nvSpPr>
        <p:spPr>
          <a:xfrm>
            <a:off x="7252269" y="2702841"/>
            <a:ext cx="577857" cy="808999"/>
          </a:xfrm>
          <a:prstGeom prst="can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Цилиндр 33"/>
          <p:cNvSpPr/>
          <p:nvPr/>
        </p:nvSpPr>
        <p:spPr>
          <a:xfrm>
            <a:off x="8258926" y="3264353"/>
            <a:ext cx="288929" cy="404499"/>
          </a:xfrm>
          <a:prstGeom prst="can">
            <a:avLst/>
          </a:prstGeom>
          <a:solidFill>
            <a:srgbClr val="C40E9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олилиния 34"/>
          <p:cNvSpPr/>
          <p:nvPr/>
        </p:nvSpPr>
        <p:spPr>
          <a:xfrm>
            <a:off x="387470" y="1833116"/>
            <a:ext cx="1802178" cy="2117522"/>
          </a:xfrm>
          <a:custGeom>
            <a:avLst/>
            <a:gdLst>
              <a:gd name="connsiteX0" fmla="*/ 329453 w 2516841"/>
              <a:gd name="connsiteY0" fmla="*/ 369794 h 2832847"/>
              <a:gd name="connsiteX1" fmla="*/ 302559 w 2516841"/>
              <a:gd name="connsiteY1" fmla="*/ 2602006 h 2832847"/>
              <a:gd name="connsiteX2" fmla="*/ 2144806 w 2516841"/>
              <a:gd name="connsiteY2" fmla="*/ 1754841 h 2832847"/>
              <a:gd name="connsiteX3" fmla="*/ 2212041 w 2516841"/>
              <a:gd name="connsiteY3" fmla="*/ 383241 h 2832847"/>
              <a:gd name="connsiteX4" fmla="*/ 329453 w 2516841"/>
              <a:gd name="connsiteY4" fmla="*/ 369794 h 283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6841" h="2832847">
                <a:moveTo>
                  <a:pt x="329453" y="369794"/>
                </a:moveTo>
                <a:cubicBezTo>
                  <a:pt x="11206" y="739588"/>
                  <a:pt x="0" y="2371165"/>
                  <a:pt x="302559" y="2602006"/>
                </a:cubicBezTo>
                <a:cubicBezTo>
                  <a:pt x="605118" y="2832847"/>
                  <a:pt x="1826559" y="2124635"/>
                  <a:pt x="2144806" y="1754841"/>
                </a:cubicBezTo>
                <a:cubicBezTo>
                  <a:pt x="2463053" y="1385047"/>
                  <a:pt x="2516841" y="607359"/>
                  <a:pt x="2212041" y="383241"/>
                </a:cubicBezTo>
                <a:cubicBezTo>
                  <a:pt x="1907241" y="159123"/>
                  <a:pt x="647700" y="0"/>
                  <a:pt x="329453" y="369794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олилиния 35"/>
          <p:cNvSpPr/>
          <p:nvPr/>
        </p:nvSpPr>
        <p:spPr>
          <a:xfrm>
            <a:off x="1775873" y="1954099"/>
            <a:ext cx="1211949" cy="1910778"/>
          </a:xfrm>
          <a:custGeom>
            <a:avLst/>
            <a:gdLst>
              <a:gd name="connsiteX0" fmla="*/ 528918 w 1609165"/>
              <a:gd name="connsiteY0" fmla="*/ 56029 h 2362200"/>
              <a:gd name="connsiteX1" fmla="*/ 636494 w 1609165"/>
              <a:gd name="connsiteY1" fmla="*/ 903194 h 2362200"/>
              <a:gd name="connsiteX2" fmla="*/ 125506 w 1609165"/>
              <a:gd name="connsiteY2" fmla="*/ 2140323 h 2362200"/>
              <a:gd name="connsiteX3" fmla="*/ 1389530 w 1609165"/>
              <a:gd name="connsiteY3" fmla="*/ 2099982 h 2362200"/>
              <a:gd name="connsiteX4" fmla="*/ 1443318 w 1609165"/>
              <a:gd name="connsiteY4" fmla="*/ 567017 h 2362200"/>
              <a:gd name="connsiteX5" fmla="*/ 528918 w 1609165"/>
              <a:gd name="connsiteY5" fmla="*/ 56029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09165" h="2362200">
                <a:moveTo>
                  <a:pt x="528918" y="56029"/>
                </a:moveTo>
                <a:cubicBezTo>
                  <a:pt x="394447" y="112058"/>
                  <a:pt x="703729" y="555812"/>
                  <a:pt x="636494" y="903194"/>
                </a:cubicBezTo>
                <a:cubicBezTo>
                  <a:pt x="569259" y="1250576"/>
                  <a:pt x="0" y="1940858"/>
                  <a:pt x="125506" y="2140323"/>
                </a:cubicBezTo>
                <a:cubicBezTo>
                  <a:pt x="251012" y="2339788"/>
                  <a:pt x="1169895" y="2362200"/>
                  <a:pt x="1389530" y="2099982"/>
                </a:cubicBezTo>
                <a:cubicBezTo>
                  <a:pt x="1609165" y="1837764"/>
                  <a:pt x="1582271" y="907676"/>
                  <a:pt x="1443318" y="567017"/>
                </a:cubicBezTo>
                <a:cubicBezTo>
                  <a:pt x="1304365" y="226358"/>
                  <a:pt x="663389" y="0"/>
                  <a:pt x="528918" y="56029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Полилиния 36"/>
          <p:cNvSpPr/>
          <p:nvPr/>
        </p:nvSpPr>
        <p:spPr>
          <a:xfrm>
            <a:off x="3203848" y="1809940"/>
            <a:ext cx="2670492" cy="2201970"/>
          </a:xfrm>
          <a:custGeom>
            <a:avLst/>
            <a:gdLst>
              <a:gd name="connsiteX0" fmla="*/ 479612 w 3718112"/>
              <a:gd name="connsiteY0" fmla="*/ 376518 h 2897842"/>
              <a:gd name="connsiteX1" fmla="*/ 385483 w 3718112"/>
              <a:gd name="connsiteY1" fmla="*/ 2581836 h 2897842"/>
              <a:gd name="connsiteX2" fmla="*/ 1595718 w 3718112"/>
              <a:gd name="connsiteY2" fmla="*/ 2272554 h 2897842"/>
              <a:gd name="connsiteX3" fmla="*/ 1555377 w 3718112"/>
              <a:gd name="connsiteY3" fmla="*/ 1196789 h 2897842"/>
              <a:gd name="connsiteX4" fmla="*/ 3222812 w 3718112"/>
              <a:gd name="connsiteY4" fmla="*/ 954742 h 2897842"/>
              <a:gd name="connsiteX5" fmla="*/ 3263153 w 3718112"/>
              <a:gd name="connsiteY5" fmla="*/ 322730 h 2897842"/>
              <a:gd name="connsiteX6" fmla="*/ 479612 w 3718112"/>
              <a:gd name="connsiteY6" fmla="*/ 376518 h 2897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18112" h="2897842">
                <a:moveTo>
                  <a:pt x="479612" y="376518"/>
                </a:moveTo>
                <a:cubicBezTo>
                  <a:pt x="0" y="753036"/>
                  <a:pt x="199465" y="2265830"/>
                  <a:pt x="385483" y="2581836"/>
                </a:cubicBezTo>
                <a:cubicBezTo>
                  <a:pt x="571501" y="2897842"/>
                  <a:pt x="1400736" y="2503395"/>
                  <a:pt x="1595718" y="2272554"/>
                </a:cubicBezTo>
                <a:cubicBezTo>
                  <a:pt x="1790700" y="2041713"/>
                  <a:pt x="1284195" y="1416424"/>
                  <a:pt x="1555377" y="1196789"/>
                </a:cubicBezTo>
                <a:cubicBezTo>
                  <a:pt x="1826559" y="977154"/>
                  <a:pt x="2938183" y="1100418"/>
                  <a:pt x="3222812" y="954742"/>
                </a:cubicBezTo>
                <a:cubicBezTo>
                  <a:pt x="3507441" y="809066"/>
                  <a:pt x="3718112" y="416859"/>
                  <a:pt x="3263153" y="322730"/>
                </a:cubicBezTo>
                <a:cubicBezTo>
                  <a:pt x="2808194" y="228601"/>
                  <a:pt x="959224" y="0"/>
                  <a:pt x="479612" y="376518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Полилиния 37"/>
          <p:cNvSpPr/>
          <p:nvPr/>
        </p:nvSpPr>
        <p:spPr>
          <a:xfrm>
            <a:off x="4456289" y="2560699"/>
            <a:ext cx="1418051" cy="1342770"/>
          </a:xfrm>
          <a:custGeom>
            <a:avLst/>
            <a:gdLst>
              <a:gd name="connsiteX0" fmla="*/ 91888 w 1873623"/>
              <a:gd name="connsiteY0" fmla="*/ 369795 h 1710018"/>
              <a:gd name="connsiteX1" fmla="*/ 212912 w 1873623"/>
              <a:gd name="connsiteY1" fmla="*/ 1459006 h 1710018"/>
              <a:gd name="connsiteX2" fmla="*/ 616324 w 1873623"/>
              <a:gd name="connsiteY2" fmla="*/ 1593477 h 1710018"/>
              <a:gd name="connsiteX3" fmla="*/ 1692088 w 1873623"/>
              <a:gd name="connsiteY3" fmla="*/ 759759 h 1710018"/>
              <a:gd name="connsiteX4" fmla="*/ 1705536 w 1873623"/>
              <a:gd name="connsiteY4" fmla="*/ 87406 h 1710018"/>
              <a:gd name="connsiteX5" fmla="*/ 764241 w 1873623"/>
              <a:gd name="connsiteY5" fmla="*/ 235324 h 1710018"/>
              <a:gd name="connsiteX6" fmla="*/ 91888 w 1873623"/>
              <a:gd name="connsiteY6" fmla="*/ 369795 h 171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73623" h="1710018">
                <a:moveTo>
                  <a:pt x="91888" y="369795"/>
                </a:moveTo>
                <a:cubicBezTo>
                  <a:pt x="0" y="573742"/>
                  <a:pt x="125506" y="1255059"/>
                  <a:pt x="212912" y="1459006"/>
                </a:cubicBezTo>
                <a:cubicBezTo>
                  <a:pt x="300318" y="1662953"/>
                  <a:pt x="369795" y="1710018"/>
                  <a:pt x="616324" y="1593477"/>
                </a:cubicBezTo>
                <a:cubicBezTo>
                  <a:pt x="862853" y="1476936"/>
                  <a:pt x="1510553" y="1010771"/>
                  <a:pt x="1692088" y="759759"/>
                </a:cubicBezTo>
                <a:cubicBezTo>
                  <a:pt x="1873623" y="508747"/>
                  <a:pt x="1860177" y="174812"/>
                  <a:pt x="1705536" y="87406"/>
                </a:cubicBezTo>
                <a:cubicBezTo>
                  <a:pt x="1550895" y="0"/>
                  <a:pt x="1030941" y="190500"/>
                  <a:pt x="764241" y="235324"/>
                </a:cubicBezTo>
                <a:cubicBezTo>
                  <a:pt x="497541" y="280148"/>
                  <a:pt x="183776" y="165848"/>
                  <a:pt x="91888" y="369795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Полилиния 38"/>
          <p:cNvSpPr/>
          <p:nvPr/>
        </p:nvSpPr>
        <p:spPr>
          <a:xfrm>
            <a:off x="6156176" y="1950680"/>
            <a:ext cx="2587511" cy="1957662"/>
          </a:xfrm>
          <a:custGeom>
            <a:avLst/>
            <a:gdLst>
              <a:gd name="connsiteX0" fmla="*/ 127747 w 3198159"/>
              <a:gd name="connsiteY0" fmla="*/ 179294 h 2433918"/>
              <a:gd name="connsiteX1" fmla="*/ 100853 w 3198159"/>
              <a:gd name="connsiteY1" fmla="*/ 1268505 h 2433918"/>
              <a:gd name="connsiteX2" fmla="*/ 114300 w 3198159"/>
              <a:gd name="connsiteY2" fmla="*/ 2263588 h 2433918"/>
              <a:gd name="connsiteX3" fmla="*/ 786653 w 3198159"/>
              <a:gd name="connsiteY3" fmla="*/ 2290482 h 2433918"/>
              <a:gd name="connsiteX4" fmla="*/ 1714500 w 3198159"/>
              <a:gd name="connsiteY4" fmla="*/ 2156011 h 2433918"/>
              <a:gd name="connsiteX5" fmla="*/ 2333065 w 3198159"/>
              <a:gd name="connsiteY5" fmla="*/ 1752600 h 2433918"/>
              <a:gd name="connsiteX6" fmla="*/ 2521324 w 3198159"/>
              <a:gd name="connsiteY6" fmla="*/ 905435 h 2433918"/>
              <a:gd name="connsiteX7" fmla="*/ 3032312 w 3198159"/>
              <a:gd name="connsiteY7" fmla="*/ 354105 h 2433918"/>
              <a:gd name="connsiteX8" fmla="*/ 3045759 w 3198159"/>
              <a:gd name="connsiteY8" fmla="*/ 44823 h 2433918"/>
              <a:gd name="connsiteX9" fmla="*/ 2117912 w 3198159"/>
              <a:gd name="connsiteY9" fmla="*/ 85164 h 2433918"/>
              <a:gd name="connsiteX10" fmla="*/ 127747 w 3198159"/>
              <a:gd name="connsiteY10" fmla="*/ 179294 h 2433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98159" h="2433918">
                <a:moveTo>
                  <a:pt x="127747" y="179294"/>
                </a:moveTo>
                <a:cubicBezTo>
                  <a:pt x="115420" y="550208"/>
                  <a:pt x="103094" y="921123"/>
                  <a:pt x="100853" y="1268505"/>
                </a:cubicBezTo>
                <a:cubicBezTo>
                  <a:pt x="98612" y="1615887"/>
                  <a:pt x="0" y="2093258"/>
                  <a:pt x="114300" y="2263588"/>
                </a:cubicBezTo>
                <a:cubicBezTo>
                  <a:pt x="228600" y="2433918"/>
                  <a:pt x="519953" y="2308412"/>
                  <a:pt x="786653" y="2290482"/>
                </a:cubicBezTo>
                <a:cubicBezTo>
                  <a:pt x="1053353" y="2272553"/>
                  <a:pt x="1456765" y="2245658"/>
                  <a:pt x="1714500" y="2156011"/>
                </a:cubicBezTo>
                <a:cubicBezTo>
                  <a:pt x="1972235" y="2066364"/>
                  <a:pt x="2198594" y="1961029"/>
                  <a:pt x="2333065" y="1752600"/>
                </a:cubicBezTo>
                <a:cubicBezTo>
                  <a:pt x="2467536" y="1544171"/>
                  <a:pt x="2404783" y="1138517"/>
                  <a:pt x="2521324" y="905435"/>
                </a:cubicBezTo>
                <a:cubicBezTo>
                  <a:pt x="2637865" y="672353"/>
                  <a:pt x="2944906" y="497540"/>
                  <a:pt x="3032312" y="354105"/>
                </a:cubicBezTo>
                <a:cubicBezTo>
                  <a:pt x="3119718" y="210670"/>
                  <a:pt x="3198159" y="89647"/>
                  <a:pt x="3045759" y="44823"/>
                </a:cubicBezTo>
                <a:cubicBezTo>
                  <a:pt x="2893359" y="0"/>
                  <a:pt x="2117912" y="85164"/>
                  <a:pt x="2117912" y="85164"/>
                </a:cubicBezTo>
                <a:lnTo>
                  <a:pt x="127747" y="179294"/>
                </a:lnTo>
                <a:close/>
              </a:path>
            </a:pathLst>
          </a:cu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Полилиния 40"/>
          <p:cNvSpPr/>
          <p:nvPr/>
        </p:nvSpPr>
        <p:spPr>
          <a:xfrm>
            <a:off x="8000179" y="2929511"/>
            <a:ext cx="743508" cy="937474"/>
          </a:xfrm>
          <a:custGeom>
            <a:avLst/>
            <a:gdLst>
              <a:gd name="connsiteX0" fmla="*/ 280147 w 918882"/>
              <a:gd name="connsiteY0" fmla="*/ 114300 h 1257300"/>
              <a:gd name="connsiteX1" fmla="*/ 172570 w 918882"/>
              <a:gd name="connsiteY1" fmla="*/ 840441 h 1257300"/>
              <a:gd name="connsiteX2" fmla="*/ 105335 w 918882"/>
              <a:gd name="connsiteY2" fmla="*/ 1163171 h 1257300"/>
              <a:gd name="connsiteX3" fmla="*/ 804582 w 918882"/>
              <a:gd name="connsiteY3" fmla="*/ 1163171 h 1257300"/>
              <a:gd name="connsiteX4" fmla="*/ 791135 w 918882"/>
              <a:gd name="connsiteY4" fmla="*/ 598394 h 1257300"/>
              <a:gd name="connsiteX5" fmla="*/ 750794 w 918882"/>
              <a:gd name="connsiteY5" fmla="*/ 154641 h 1257300"/>
              <a:gd name="connsiteX6" fmla="*/ 280147 w 918882"/>
              <a:gd name="connsiteY6" fmla="*/ 114300 h 1257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8882" h="1257300">
                <a:moveTo>
                  <a:pt x="280147" y="114300"/>
                </a:moveTo>
                <a:cubicBezTo>
                  <a:pt x="183776" y="228600"/>
                  <a:pt x="201705" y="665629"/>
                  <a:pt x="172570" y="840441"/>
                </a:cubicBezTo>
                <a:cubicBezTo>
                  <a:pt x="143435" y="1015253"/>
                  <a:pt x="0" y="1109383"/>
                  <a:pt x="105335" y="1163171"/>
                </a:cubicBezTo>
                <a:cubicBezTo>
                  <a:pt x="210670" y="1216959"/>
                  <a:pt x="690282" y="1257300"/>
                  <a:pt x="804582" y="1163171"/>
                </a:cubicBezTo>
                <a:cubicBezTo>
                  <a:pt x="918882" y="1069042"/>
                  <a:pt x="800100" y="766482"/>
                  <a:pt x="791135" y="598394"/>
                </a:cubicBezTo>
                <a:cubicBezTo>
                  <a:pt x="782170" y="430306"/>
                  <a:pt x="833718" y="230841"/>
                  <a:pt x="750794" y="154641"/>
                </a:cubicBezTo>
                <a:cubicBezTo>
                  <a:pt x="667871" y="78441"/>
                  <a:pt x="376518" y="0"/>
                  <a:pt x="280147" y="114300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18612" y="1460641"/>
            <a:ext cx="21380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розмір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389559" y="1462078"/>
            <a:ext cx="23692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форма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352006" y="1457221"/>
            <a:ext cx="21958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колір</a:t>
            </a:r>
          </a:p>
        </p:txBody>
      </p:sp>
      <p:sp>
        <p:nvSpPr>
          <p:cNvPr id="46" name="Заголовок 28"/>
          <p:cNvSpPr txBox="1">
            <a:spLocks/>
          </p:cNvSpPr>
          <p:nvPr/>
        </p:nvSpPr>
        <p:spPr>
          <a:xfrm>
            <a:off x="0" y="-20541"/>
            <a:ext cx="7434638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якою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ознакою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множину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розподілено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на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підмножини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кожному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випадку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? 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відповідні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рівності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малюнком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745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59480" y="1563638"/>
            <a:ext cx="4221612" cy="324036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0" name="Куб 9"/>
          <p:cNvSpPr/>
          <p:nvPr/>
        </p:nvSpPr>
        <p:spPr>
          <a:xfrm>
            <a:off x="573752" y="1777940"/>
            <a:ext cx="1000132" cy="107156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3" name="Куб 12"/>
          <p:cNvSpPr/>
          <p:nvPr/>
        </p:nvSpPr>
        <p:spPr>
          <a:xfrm>
            <a:off x="502314" y="3492452"/>
            <a:ext cx="1000132" cy="1071564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4" name="Цилиндр 13"/>
          <p:cNvSpPr/>
          <p:nvPr/>
        </p:nvSpPr>
        <p:spPr>
          <a:xfrm>
            <a:off x="1684468" y="2576598"/>
            <a:ext cx="785818" cy="1214439"/>
          </a:xfrm>
          <a:prstGeom prst="can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5" name="Куб 14"/>
          <p:cNvSpPr/>
          <p:nvPr/>
        </p:nvSpPr>
        <p:spPr>
          <a:xfrm>
            <a:off x="3359834" y="1992254"/>
            <a:ext cx="428625" cy="428625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6" name="Куб 15"/>
          <p:cNvSpPr/>
          <p:nvPr/>
        </p:nvSpPr>
        <p:spPr>
          <a:xfrm>
            <a:off x="4002776" y="2706634"/>
            <a:ext cx="428625" cy="428625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7" name="Цилиндр 16"/>
          <p:cNvSpPr/>
          <p:nvPr/>
        </p:nvSpPr>
        <p:spPr>
          <a:xfrm>
            <a:off x="3645586" y="3635328"/>
            <a:ext cx="357188" cy="500062"/>
          </a:xfrm>
          <a:prstGeom prst="can">
            <a:avLst/>
          </a:prstGeom>
          <a:solidFill>
            <a:srgbClr val="C40E9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2645454" y="3135262"/>
            <a:ext cx="785818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Заголовок 28"/>
          <p:cNvSpPr txBox="1">
            <a:spLocks/>
          </p:cNvSpPr>
          <p:nvPr/>
        </p:nvSpPr>
        <p:spPr>
          <a:xfrm>
            <a:off x="0" y="-20541"/>
            <a:ext cx="7962554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якою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ознакою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множину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розподілено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на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підмножини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кожному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випадку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? 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відповідні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рівності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малюнком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32114" y="2909513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953112" y="2909513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64667" y="29095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518067" y="29095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136098" y="2355726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57096" y="235572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368651" y="23557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522051" y="23557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795681" y="29095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795681" y="235572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4326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5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5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39552" y="1419622"/>
            <a:ext cx="3653117" cy="307183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Куб 9"/>
          <p:cNvSpPr/>
          <p:nvPr/>
        </p:nvSpPr>
        <p:spPr>
          <a:xfrm>
            <a:off x="682428" y="3062696"/>
            <a:ext cx="928694" cy="1000126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Куб 12"/>
          <p:cNvSpPr/>
          <p:nvPr/>
        </p:nvSpPr>
        <p:spPr>
          <a:xfrm>
            <a:off x="753866" y="1776812"/>
            <a:ext cx="857256" cy="928688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Куб 13"/>
          <p:cNvSpPr/>
          <p:nvPr/>
        </p:nvSpPr>
        <p:spPr>
          <a:xfrm>
            <a:off x="2611254" y="1848250"/>
            <a:ext cx="428625" cy="428625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Куб 14"/>
          <p:cNvSpPr/>
          <p:nvPr/>
        </p:nvSpPr>
        <p:spPr>
          <a:xfrm>
            <a:off x="1968312" y="1562498"/>
            <a:ext cx="428625" cy="428625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Цилиндр 15"/>
          <p:cNvSpPr/>
          <p:nvPr/>
        </p:nvSpPr>
        <p:spPr>
          <a:xfrm>
            <a:off x="2111188" y="3205572"/>
            <a:ext cx="785818" cy="1143002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Цилиндр 16"/>
          <p:cNvSpPr/>
          <p:nvPr/>
        </p:nvSpPr>
        <p:spPr>
          <a:xfrm>
            <a:off x="3539948" y="3634200"/>
            <a:ext cx="428628" cy="642938"/>
          </a:xfrm>
          <a:prstGeom prst="can">
            <a:avLst/>
          </a:prstGeom>
          <a:solidFill>
            <a:srgbClr val="C40E9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1682560" y="2562630"/>
            <a:ext cx="785818" cy="500066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0800000">
            <a:off x="1753998" y="2419754"/>
            <a:ext cx="714380" cy="42862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5796136" y="2477465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617134" y="2477465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028689" y="2477465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182089" y="2477465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800120" y="1923678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621118" y="192367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032673" y="192367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186073" y="192367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459703" y="2477465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459703" y="192367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Заголовок 28"/>
          <p:cNvSpPr txBox="1">
            <a:spLocks/>
          </p:cNvSpPr>
          <p:nvPr/>
        </p:nvSpPr>
        <p:spPr>
          <a:xfrm>
            <a:off x="0" y="-20541"/>
            <a:ext cx="7962554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якою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ознакою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множину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розподілено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на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підмножини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кожному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випадку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? 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відповідні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рівності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малюнком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796136" y="361180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17134" y="361180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028689" y="361180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82089" y="361180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800120" y="3058013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621118" y="3058013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32673" y="30580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186073" y="30580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459703" y="361180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459703" y="30580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4326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5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5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5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00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35" presetClass="emph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5" presetClass="emph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xit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35" presetClass="emph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35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35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0" grpId="7" animBg="1"/>
      <p:bldP spid="10" grpId="8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3" grpId="6" animBg="1"/>
      <p:bldP spid="13" grpId="7" animBg="1"/>
      <p:bldP spid="13" grpId="8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4" grpId="6" animBg="1"/>
      <p:bldP spid="14" grpId="7" animBg="1"/>
      <p:bldP spid="14" grpId="8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5" grpId="6" animBg="1"/>
      <p:bldP spid="15" grpId="7" animBg="1"/>
      <p:bldP spid="15" grpId="8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6" grpId="6" animBg="1"/>
      <p:bldP spid="16" grpId="7" animBg="1"/>
      <p:bldP spid="16" grpId="8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7" grpId="6" animBg="1"/>
      <p:bldP spid="17" grpId="7" animBg="1"/>
      <p:bldP spid="17" grpId="8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94904" y="1563638"/>
            <a:ext cx="3429024" cy="295232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0" name="Куб 9"/>
          <p:cNvSpPr/>
          <p:nvPr/>
        </p:nvSpPr>
        <p:spPr>
          <a:xfrm>
            <a:off x="703334" y="3278150"/>
            <a:ext cx="857250" cy="857250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3" name="Куб 12"/>
          <p:cNvSpPr/>
          <p:nvPr/>
        </p:nvSpPr>
        <p:spPr>
          <a:xfrm>
            <a:off x="917648" y="1920828"/>
            <a:ext cx="857250" cy="857250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4" name="Куб 13"/>
          <p:cNvSpPr/>
          <p:nvPr/>
        </p:nvSpPr>
        <p:spPr>
          <a:xfrm>
            <a:off x="3060788" y="2135142"/>
            <a:ext cx="428625" cy="428625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5" name="Куб 14"/>
          <p:cNvSpPr/>
          <p:nvPr/>
        </p:nvSpPr>
        <p:spPr>
          <a:xfrm>
            <a:off x="2417846" y="1849390"/>
            <a:ext cx="428625" cy="428625"/>
          </a:xfrm>
          <a:prstGeom prst="cube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6" name="Цилиндр 15"/>
          <p:cNvSpPr/>
          <p:nvPr/>
        </p:nvSpPr>
        <p:spPr>
          <a:xfrm>
            <a:off x="2060656" y="3063836"/>
            <a:ext cx="714375" cy="1000125"/>
          </a:xfrm>
          <a:prstGeom prst="can">
            <a:avLst/>
          </a:prstGeom>
          <a:solidFill>
            <a:srgbClr val="92D05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7" name="Цилиндр 16"/>
          <p:cNvSpPr/>
          <p:nvPr/>
        </p:nvSpPr>
        <p:spPr>
          <a:xfrm>
            <a:off x="3346540" y="3635340"/>
            <a:ext cx="357188" cy="500062"/>
          </a:xfrm>
          <a:prstGeom prst="can">
            <a:avLst/>
          </a:prstGeom>
          <a:solidFill>
            <a:srgbClr val="C40E9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cxnSp>
        <p:nvCxnSpPr>
          <p:cNvPr id="43" name="Прямая со стрелкой 42"/>
          <p:cNvCxnSpPr/>
          <p:nvPr/>
        </p:nvCxnSpPr>
        <p:spPr>
          <a:xfrm>
            <a:off x="2846474" y="3206712"/>
            <a:ext cx="500066" cy="35719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rot="10800000">
            <a:off x="2917912" y="3063836"/>
            <a:ext cx="571504" cy="357190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Заголовок 28"/>
          <p:cNvSpPr txBox="1">
            <a:spLocks/>
          </p:cNvSpPr>
          <p:nvPr/>
        </p:nvSpPr>
        <p:spPr>
          <a:xfrm>
            <a:off x="0" y="-20541"/>
            <a:ext cx="7962554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якою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ознакою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множину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розподілено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на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підмножини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в кожному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випадку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? 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відповідні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рівності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за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малюнком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796136" y="2477465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617134" y="2477465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028689" y="2477465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182089" y="2477465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800120" y="1923678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621118" y="192367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032673" y="192367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186073" y="192367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459703" y="2477465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459703" y="1923678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796136" y="361180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17134" y="361180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028689" y="361180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82089" y="361180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800120" y="3058013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621118" y="3058013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32673" y="30580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186073" y="3058013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459703" y="361180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459703" y="3058013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6018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5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5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5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35" presetClass="emph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5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35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35" presetClass="emph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xit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5" presetClass="emph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35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35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35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0" grpId="7" animBg="1"/>
      <p:bldP spid="10" grpId="8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3" grpId="6" animBg="1"/>
      <p:bldP spid="13" grpId="7" animBg="1"/>
      <p:bldP spid="13" grpId="8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4" grpId="6" animBg="1"/>
      <p:bldP spid="14" grpId="7" animBg="1"/>
      <p:bldP spid="14" grpId="8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5" grpId="6" animBg="1"/>
      <p:bldP spid="15" grpId="7" animBg="1"/>
      <p:bldP spid="15" grpId="8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6" grpId="6" animBg="1"/>
      <p:bldP spid="16" grpId="7" animBg="1"/>
      <p:bldP spid="16" grpId="8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7" grpId="6" animBg="1"/>
      <p:bldP spid="17" grpId="7" animBg="1"/>
      <p:bldP spid="17" grpId="8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Заголовок 28"/>
          <p:cNvSpPr txBox="1">
            <a:spLocks/>
          </p:cNvSpPr>
          <p:nvPr/>
        </p:nvSpPr>
        <p:spPr>
          <a:xfrm>
            <a:off x="0" y="-20541"/>
            <a:ext cx="5317656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>
                <a:latin typeface="Arial" pitchFamily="34" charset="0"/>
                <a:cs typeface="Arial" pitchFamily="34" charset="0"/>
              </a:rPr>
              <a:t>Знайди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значення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виразів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користуючись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числовим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променем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10791" y="3755816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331789" y="3755816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43344" y="375581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96744" y="375581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74358" y="3755816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648817" y="270578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4725768" y="271576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3796048" y="269710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2931952" y="269710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2067856" y="269710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1119529" y="2688420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538982" y="2616982"/>
            <a:ext cx="806546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flipV="1">
            <a:off x="1324800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flipV="1">
            <a:off x="2251906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3110750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flipV="1">
            <a:off x="3968006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flipV="1">
            <a:off x="4895112" y="254554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flipV="1">
            <a:off x="5806525" y="255422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2" name="Овал 61"/>
          <p:cNvSpPr/>
          <p:nvPr/>
        </p:nvSpPr>
        <p:spPr>
          <a:xfrm>
            <a:off x="467544" y="255776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6" name="Полилиния 65"/>
          <p:cNvSpPr/>
          <p:nvPr/>
        </p:nvSpPr>
        <p:spPr>
          <a:xfrm>
            <a:off x="3983902" y="2382877"/>
            <a:ext cx="926315" cy="23903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Полилиния 72"/>
          <p:cNvSpPr/>
          <p:nvPr/>
        </p:nvSpPr>
        <p:spPr>
          <a:xfrm>
            <a:off x="4910217" y="2382875"/>
            <a:ext cx="882449" cy="22571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5071946" y="2017036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4186674" y="2015947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9" name="Прямая соединительная линия 78"/>
          <p:cNvCxnSpPr/>
          <p:nvPr/>
        </p:nvCxnSpPr>
        <p:spPr>
          <a:xfrm flipV="1">
            <a:off x="6646031" y="2562691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flipV="1">
            <a:off x="7508380" y="256291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flipV="1">
            <a:off x="8333165" y="256889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6466011" y="270410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7313617" y="271576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8153144" y="271158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3111544" y="2382876"/>
            <a:ext cx="872358" cy="234106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олилиния 85"/>
          <p:cNvSpPr/>
          <p:nvPr/>
        </p:nvSpPr>
        <p:spPr>
          <a:xfrm>
            <a:off x="2267744" y="2382875"/>
            <a:ext cx="844594" cy="234107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рямоугольник 86"/>
          <p:cNvSpPr/>
          <p:nvPr/>
        </p:nvSpPr>
        <p:spPr>
          <a:xfrm>
            <a:off x="2411760" y="201543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3317447" y="201279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Полилиния 88"/>
          <p:cNvSpPr/>
          <p:nvPr/>
        </p:nvSpPr>
        <p:spPr>
          <a:xfrm>
            <a:off x="2248570" y="2161335"/>
            <a:ext cx="3547566" cy="407242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EE1A98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Прямоугольник 89"/>
          <p:cNvSpPr/>
          <p:nvPr/>
        </p:nvSpPr>
        <p:spPr>
          <a:xfrm>
            <a:off x="3722702" y="1791058"/>
            <a:ext cx="5469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3880227" y="2554228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2" name="Овал 91"/>
          <p:cNvSpPr/>
          <p:nvPr/>
        </p:nvSpPr>
        <p:spPr>
          <a:xfrm>
            <a:off x="4834954" y="2562690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0" name="Овал 99"/>
          <p:cNvSpPr/>
          <p:nvPr/>
        </p:nvSpPr>
        <p:spPr>
          <a:xfrm>
            <a:off x="5719619" y="256269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2181072" y="254554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02" name="Овал 101"/>
          <p:cNvSpPr/>
          <p:nvPr/>
        </p:nvSpPr>
        <p:spPr>
          <a:xfrm>
            <a:off x="3041138" y="255285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4200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500"/>
                            </p:stCondLst>
                            <p:childTnLst>
                              <p:par>
                                <p:cTn id="1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500"/>
                            </p:stCondLst>
                            <p:childTnLst>
                              <p:par>
                                <p:cTn id="1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9" grpId="0"/>
      <p:bldP spid="50" grpId="0"/>
      <p:bldP spid="51" grpId="0"/>
      <p:bldP spid="52" grpId="0"/>
      <p:bldP spid="53" grpId="0"/>
      <p:bldP spid="54" grpId="0"/>
      <p:bldP spid="62" grpId="0" animBg="1"/>
      <p:bldP spid="66" grpId="0" animBg="1"/>
      <p:bldP spid="73" grpId="0" animBg="1"/>
      <p:bldP spid="75" grpId="0"/>
      <p:bldP spid="75" grpId="1"/>
      <p:bldP spid="78" grpId="0"/>
      <p:bldP spid="78" grpId="1"/>
      <p:bldP spid="82" grpId="0"/>
      <p:bldP spid="83" grpId="0"/>
      <p:bldP spid="84" grpId="0"/>
      <p:bldP spid="85" grpId="0" animBg="1"/>
      <p:bldP spid="86" grpId="0" animBg="1"/>
      <p:bldP spid="87" grpId="0"/>
      <p:bldP spid="87" grpId="1"/>
      <p:bldP spid="88" grpId="0"/>
      <p:bldP spid="88" grpId="1"/>
      <p:bldP spid="89" grpId="0" animBg="1"/>
      <p:bldP spid="90" grpId="0"/>
      <p:bldP spid="91" grpId="0" animBg="1"/>
      <p:bldP spid="92" grpId="0" animBg="1"/>
      <p:bldP spid="100" grpId="0" animBg="1"/>
      <p:bldP spid="101" grpId="0" animBg="1"/>
      <p:bldP spid="10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Заголовок 28"/>
          <p:cNvSpPr txBox="1">
            <a:spLocks/>
          </p:cNvSpPr>
          <p:nvPr/>
        </p:nvSpPr>
        <p:spPr>
          <a:xfrm>
            <a:off x="0" y="-20541"/>
            <a:ext cx="5317656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>
                <a:latin typeface="Arial" pitchFamily="34" charset="0"/>
                <a:cs typeface="Arial" pitchFamily="34" charset="0"/>
              </a:rPr>
              <a:t>Знайди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значення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виразів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користуючись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числовим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променем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648817" y="2587978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725768" y="259795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796048" y="257929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931952" y="257929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067856" y="257929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1119529" y="2570610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>
            <a:off x="538982" y="2499172"/>
            <a:ext cx="806546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1324800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flipV="1">
            <a:off x="2251906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V="1">
            <a:off x="3110750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V="1">
            <a:off x="3968006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4895112" y="242773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V="1">
            <a:off x="5806525" y="2436418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3" name="Овал 52"/>
          <p:cNvSpPr/>
          <p:nvPr/>
        </p:nvSpPr>
        <p:spPr>
          <a:xfrm>
            <a:off x="467544" y="2439952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4270951" y="2726927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6" name="Полилиния 55"/>
          <p:cNvSpPr/>
          <p:nvPr/>
        </p:nvSpPr>
        <p:spPr>
          <a:xfrm flipH="1" flipV="1">
            <a:off x="4899483" y="2499171"/>
            <a:ext cx="878297" cy="252975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3386211" y="2743648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4229163" y="2939673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5057062" y="2726246"/>
            <a:ext cx="540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61" name="Полилиния 60"/>
          <p:cNvSpPr/>
          <p:nvPr/>
        </p:nvSpPr>
        <p:spPr>
          <a:xfrm flipH="1" flipV="1">
            <a:off x="3976068" y="2516319"/>
            <a:ext cx="927106" cy="270652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олилиния 62"/>
          <p:cNvSpPr/>
          <p:nvPr/>
        </p:nvSpPr>
        <p:spPr>
          <a:xfrm flipH="1" flipV="1">
            <a:off x="3068830" y="2516319"/>
            <a:ext cx="927106" cy="210608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олилиния 64"/>
          <p:cNvSpPr/>
          <p:nvPr/>
        </p:nvSpPr>
        <p:spPr>
          <a:xfrm flipH="1" flipV="1">
            <a:off x="3147544" y="2541983"/>
            <a:ext cx="2648592" cy="449872"/>
          </a:xfrm>
          <a:custGeom>
            <a:avLst/>
            <a:gdLst>
              <a:gd name="connsiteX0" fmla="*/ 0 w 862641"/>
              <a:gd name="connsiteY0" fmla="*/ 129638 h 129638"/>
              <a:gd name="connsiteX1" fmla="*/ 405441 w 862641"/>
              <a:gd name="connsiteY1" fmla="*/ 242 h 129638"/>
              <a:gd name="connsiteX2" fmla="*/ 862641 w 862641"/>
              <a:gd name="connsiteY2" fmla="*/ 103759 h 129638"/>
              <a:gd name="connsiteX0" fmla="*/ 0 w 871306"/>
              <a:gd name="connsiteY0" fmla="*/ 129403 h 129403"/>
              <a:gd name="connsiteX1" fmla="*/ 405441 w 871306"/>
              <a:gd name="connsiteY1" fmla="*/ 7 h 129403"/>
              <a:gd name="connsiteX2" fmla="*/ 871306 w 871306"/>
              <a:gd name="connsiteY2" fmla="*/ 124582 h 129403"/>
              <a:gd name="connsiteX0" fmla="*/ 0 w 871306"/>
              <a:gd name="connsiteY0" fmla="*/ 100420 h 100420"/>
              <a:gd name="connsiteX1" fmla="*/ 413549 w 871306"/>
              <a:gd name="connsiteY1" fmla="*/ 12 h 100420"/>
              <a:gd name="connsiteX2" fmla="*/ 871306 w 871306"/>
              <a:gd name="connsiteY2" fmla="*/ 95599 h 100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1306" h="100420">
                <a:moveTo>
                  <a:pt x="0" y="100420"/>
                </a:moveTo>
                <a:cubicBezTo>
                  <a:pt x="130834" y="37878"/>
                  <a:pt x="268331" y="815"/>
                  <a:pt x="413549" y="12"/>
                </a:cubicBezTo>
                <a:cubicBezTo>
                  <a:pt x="558767" y="-791"/>
                  <a:pt x="714592" y="41684"/>
                  <a:pt x="871306" y="95599"/>
                </a:cubicBezTo>
              </a:path>
            </a:pathLst>
          </a:custGeom>
          <a:noFill/>
          <a:ln>
            <a:solidFill>
              <a:srgbClr val="00B0F0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 flipV="1">
            <a:off x="6646031" y="2444881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flipV="1">
            <a:off x="7508380" y="2445102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flipV="1">
            <a:off x="8333165" y="2451084"/>
            <a:ext cx="1588" cy="1428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3" name="Прямоугольник 72"/>
          <p:cNvSpPr/>
          <p:nvPr/>
        </p:nvSpPr>
        <p:spPr>
          <a:xfrm>
            <a:off x="6466011" y="258629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7313617" y="2597956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8153144" y="2593774"/>
            <a:ext cx="360040" cy="3600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Овал 81"/>
          <p:cNvSpPr/>
          <p:nvPr/>
        </p:nvSpPr>
        <p:spPr>
          <a:xfrm>
            <a:off x="3883750" y="2435739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Овал 82"/>
          <p:cNvSpPr/>
          <p:nvPr/>
        </p:nvSpPr>
        <p:spPr>
          <a:xfrm>
            <a:off x="4818349" y="244488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1" name="Овал 90"/>
          <p:cNvSpPr/>
          <p:nvPr/>
        </p:nvSpPr>
        <p:spPr>
          <a:xfrm>
            <a:off x="5737279" y="2444881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3" name="Овал 92"/>
          <p:cNvSpPr/>
          <p:nvPr/>
        </p:nvSpPr>
        <p:spPr>
          <a:xfrm>
            <a:off x="3052676" y="2446154"/>
            <a:ext cx="141667" cy="1527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94" name="TextBox 93"/>
          <p:cNvSpPr txBox="1"/>
          <p:nvPr/>
        </p:nvSpPr>
        <p:spPr>
          <a:xfrm>
            <a:off x="3563888" y="397184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384886" y="39718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796441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949841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227455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6018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500"/>
                            </p:stCondLst>
                            <p:childTnLst>
                              <p:par>
                                <p:cTn id="1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5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1" grpId="0"/>
      <p:bldP spid="42" grpId="0"/>
      <p:bldP spid="43" grpId="0"/>
      <p:bldP spid="44" grpId="0"/>
      <p:bldP spid="45" grpId="0"/>
      <p:bldP spid="53" grpId="0" animBg="1"/>
      <p:bldP spid="54" grpId="0"/>
      <p:bldP spid="54" grpId="1"/>
      <p:bldP spid="56" grpId="0" animBg="1"/>
      <p:bldP spid="58" grpId="0"/>
      <p:bldP spid="58" grpId="1"/>
      <p:bldP spid="59" grpId="0"/>
      <p:bldP spid="60" grpId="0"/>
      <p:bldP spid="60" grpId="1"/>
      <p:bldP spid="61" grpId="0" animBg="1"/>
      <p:bldP spid="63" grpId="0" animBg="1"/>
      <p:bldP spid="65" grpId="0" animBg="1"/>
      <p:bldP spid="73" grpId="0"/>
      <p:bldP spid="74" grpId="0"/>
      <p:bldP spid="75" grpId="0"/>
      <p:bldP spid="82" grpId="0" animBg="1"/>
      <p:bldP spid="83" grpId="0" animBg="1"/>
      <p:bldP spid="91" grpId="0" animBg="1"/>
      <p:bldP spid="93" grpId="0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LiZa\Desktop\Безымянный.png"/>
          <p:cNvPicPr>
            <a:picLocks noChangeAspect="1" noChangeArrowheads="1"/>
          </p:cNvPicPr>
          <p:nvPr/>
        </p:nvPicPr>
        <p:blipFill rotWithShape="1">
          <a:blip r:embed="rId4" cstate="print"/>
          <a:srcRect l="3422" r="12767" b="7821"/>
          <a:stretch/>
        </p:blipFill>
        <p:spPr bwMode="auto">
          <a:xfrm>
            <a:off x="291007" y="3579863"/>
            <a:ext cx="2696817" cy="1368152"/>
          </a:xfrm>
          <a:prstGeom prst="rect">
            <a:avLst/>
          </a:prstGeom>
          <a:noFill/>
        </p:spPr>
      </p:pic>
      <p:pic>
        <p:nvPicPr>
          <p:cNvPr id="10" name="Picture 5" descr="C:\Users\LiZa\Desktop\Безымянный.png"/>
          <p:cNvPicPr>
            <a:picLocks noChangeAspect="1" noChangeArrowheads="1"/>
          </p:cNvPicPr>
          <p:nvPr/>
        </p:nvPicPr>
        <p:blipFill rotWithShape="1">
          <a:blip r:embed="rId5" cstate="print">
            <a:lum contrast="10000"/>
          </a:blip>
          <a:srcRect b="7406"/>
          <a:stretch/>
        </p:blipFill>
        <p:spPr bwMode="auto">
          <a:xfrm>
            <a:off x="6133369" y="3609659"/>
            <a:ext cx="2830556" cy="1338355"/>
          </a:xfrm>
          <a:prstGeom prst="rect">
            <a:avLst/>
          </a:prstGeom>
          <a:noFill/>
        </p:spPr>
      </p:pic>
      <p:pic>
        <p:nvPicPr>
          <p:cNvPr id="13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9940" y="1491969"/>
            <a:ext cx="857256" cy="857256"/>
          </a:xfrm>
          <a:prstGeom prst="rect">
            <a:avLst/>
          </a:prstGeom>
          <a:noFill/>
        </p:spPr>
      </p:pic>
      <p:pic>
        <p:nvPicPr>
          <p:cNvPr id="1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2576" y="2336755"/>
            <a:ext cx="857256" cy="857256"/>
          </a:xfrm>
          <a:prstGeom prst="rect">
            <a:avLst/>
          </a:prstGeom>
          <a:noFill/>
        </p:spPr>
      </p:pic>
      <p:pic>
        <p:nvPicPr>
          <p:cNvPr id="15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95556" y="1622375"/>
            <a:ext cx="857256" cy="857256"/>
          </a:xfrm>
          <a:prstGeom prst="rect">
            <a:avLst/>
          </a:prstGeom>
          <a:noFill/>
        </p:spPr>
      </p:pic>
      <p:pic>
        <p:nvPicPr>
          <p:cNvPr id="1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52680" y="2479631"/>
            <a:ext cx="857256" cy="85725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4234951" y="1193746"/>
            <a:ext cx="414093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Arial" pitchFamily="34" charset="0"/>
                <a:cs typeface="Arial" pitchFamily="34" charset="0"/>
              </a:rPr>
              <a:t>4</a:t>
            </a:r>
            <a:endParaRPr lang="uk-UA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8" descr="ÐÐ°ÑÑÐ¸Ð½ÐºÐ¸ Ð¿Ð¾ Ð·Ð°Ð¿ÑÐ¾ÑÑ Ð½Ð°ÑÐ¸ÑÐ¾Ð²Ð°Ð½Ð°Ñ Ð±Ð°Ð±Ð¾ÑÐºÐ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506" y="2479631"/>
            <a:ext cx="714380" cy="100316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</p:pic>
      <p:pic>
        <p:nvPicPr>
          <p:cNvPr id="19" name="Picture 8" descr="ÐÐ°ÑÑÐ¸Ð½ÐºÐ¸ Ð¿Ð¾ Ð·Ð°Ð¿ÑÐ¾ÑÑ Ð½Ð°ÑÐ¸ÑÐ¾Ð²Ð°Ð½Ð°Ñ Ð±Ð°Ð±Ð¾ÑÐºÐ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71242" y="1603392"/>
            <a:ext cx="714380" cy="100316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</p:pic>
      <p:sp>
        <p:nvSpPr>
          <p:cNvPr id="21" name="TextBox 20"/>
          <p:cNvSpPr txBox="1"/>
          <p:nvPr/>
        </p:nvSpPr>
        <p:spPr>
          <a:xfrm>
            <a:off x="6722858" y="1843208"/>
            <a:ext cx="406305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Arial" pitchFamily="34" charset="0"/>
                <a:cs typeface="Arial" pitchFamily="34" charset="0"/>
              </a:rPr>
              <a:t>2</a:t>
            </a:r>
            <a:endParaRPr lang="uk-UA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829807" y="1059582"/>
            <a:ext cx="5718839" cy="26555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52207" y="2479631"/>
            <a:ext cx="376289" cy="58477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Arial" pitchFamily="34" charset="0"/>
                <a:cs typeface="Arial" pitchFamily="34" charset="0"/>
              </a:rPr>
              <a:t>?</a:t>
            </a:r>
            <a:endParaRPr lang="uk-UA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6316770" y="4403792"/>
            <a:ext cx="1624786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898834" y="4403792"/>
            <a:ext cx="818586" cy="327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6316770" y="4403465"/>
            <a:ext cx="2400650" cy="65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499454" y="4587973"/>
            <a:ext cx="240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uk-UA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4635391" y="1455356"/>
            <a:ext cx="2071702" cy="20393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2045832" y="1352969"/>
            <a:ext cx="2421294" cy="2146174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Заголовок 28"/>
          <p:cNvSpPr txBox="1">
            <a:spLocks/>
          </p:cNvSpPr>
          <p:nvPr/>
        </p:nvSpPr>
        <p:spPr>
          <a:xfrm>
            <a:off x="-1" y="-20541"/>
            <a:ext cx="7619903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Добери схему до кожного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малюнка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Поясни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свій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вибір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відповідні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рівності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86783" y="437195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07781" y="437195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19336" y="437195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72736" y="437195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46366" y="437195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001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2" grpId="0" animBg="1"/>
      <p:bldP spid="23" grpId="0" animBg="1"/>
      <p:bldP spid="27" grpId="0"/>
      <p:bldP spid="20" grpId="0" animBg="1"/>
      <p:bldP spid="20" grpId="1" animBg="1"/>
      <p:bldP spid="33" grpId="0" animBg="1"/>
      <p:bldP spid="33" grpId="1" animBg="1"/>
      <p:bldP spid="36" grpId="0" animBg="1"/>
      <p:bldP spid="37" grpId="0" animBg="1"/>
      <p:bldP spid="38" grpId="0" animBg="1"/>
      <p:bldP spid="39" grpId="0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1000" y="2552408"/>
            <a:ext cx="857256" cy="857256"/>
          </a:xfrm>
          <a:prstGeom prst="rect">
            <a:avLst/>
          </a:prstGeom>
          <a:noFill/>
        </p:spPr>
      </p:pic>
      <p:pic>
        <p:nvPicPr>
          <p:cNvPr id="1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2438" y="1623714"/>
            <a:ext cx="857256" cy="857256"/>
          </a:xfrm>
          <a:prstGeom prst="rect">
            <a:avLst/>
          </a:prstGeom>
          <a:noFill/>
        </p:spPr>
      </p:pic>
      <p:pic>
        <p:nvPicPr>
          <p:cNvPr id="13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744" y="2409532"/>
            <a:ext cx="857256" cy="857256"/>
          </a:xfrm>
          <a:prstGeom prst="rect">
            <a:avLst/>
          </a:prstGeom>
          <a:noFill/>
        </p:spPr>
      </p:pic>
      <p:pic>
        <p:nvPicPr>
          <p:cNvPr id="1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5182" y="1552276"/>
            <a:ext cx="857256" cy="857256"/>
          </a:xfrm>
          <a:prstGeom prst="rect">
            <a:avLst/>
          </a:prstGeom>
          <a:noFill/>
        </p:spPr>
      </p:pic>
      <p:pic>
        <p:nvPicPr>
          <p:cNvPr id="15" name="Picture 8" descr="ÐÐ°ÑÑÐ¸Ð½ÐºÐ¸ Ð¿Ð¾ Ð·Ð°Ð¿ÑÐ¾ÑÑ Ð½Ð°ÑÐ¸ÑÐ¾Ð²Ð°Ð½Ð°Ñ Ð±Ð°Ð±Ð¾ÑÐºÐ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9655" y="1552276"/>
            <a:ext cx="714380" cy="9286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</p:pic>
      <p:pic>
        <p:nvPicPr>
          <p:cNvPr id="16" name="Picture 8" descr="ÐÐ°ÑÑÐ¸Ð½ÐºÐ¸ Ð¿Ð¾ Ð·Ð°Ð¿ÑÐ¾ÑÑ Ð½Ð°ÑÐ¸ÑÐ¾Ð²Ð°Ð½Ð°Ñ Ð±Ð°Ð±Ð¾ÑÐºÐ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5119" y="2552408"/>
            <a:ext cx="714380" cy="78581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</p:pic>
      <p:pic>
        <p:nvPicPr>
          <p:cNvPr id="17" name="Picture 4" descr="C:\Users\LiZa\Desktop\Безымянный.png"/>
          <p:cNvPicPr>
            <a:picLocks noChangeAspect="1" noChangeArrowheads="1"/>
          </p:cNvPicPr>
          <p:nvPr/>
        </p:nvPicPr>
        <p:blipFill rotWithShape="1">
          <a:blip r:embed="rId7" cstate="print"/>
          <a:srcRect b="4309"/>
          <a:stretch/>
        </p:blipFill>
        <p:spPr bwMode="auto">
          <a:xfrm>
            <a:off x="154472" y="3506715"/>
            <a:ext cx="3265400" cy="1441300"/>
          </a:xfrm>
          <a:prstGeom prst="rect">
            <a:avLst/>
          </a:prstGeom>
          <a:noFill/>
        </p:spPr>
      </p:pic>
      <p:pic>
        <p:nvPicPr>
          <p:cNvPr id="18" name="Picture 5" descr="C:\Users\LiZa\Desktop\Безымянный.png"/>
          <p:cNvPicPr>
            <a:picLocks noChangeAspect="1" noChangeArrowheads="1"/>
          </p:cNvPicPr>
          <p:nvPr/>
        </p:nvPicPr>
        <p:blipFill rotWithShape="1">
          <a:blip r:embed="rId8" cstate="print">
            <a:lum contrast="10000"/>
          </a:blip>
          <a:srcRect b="6971"/>
          <a:stretch/>
        </p:blipFill>
        <p:spPr bwMode="auto">
          <a:xfrm>
            <a:off x="5940152" y="3460125"/>
            <a:ext cx="3132117" cy="1487889"/>
          </a:xfrm>
          <a:prstGeom prst="rect">
            <a:avLst/>
          </a:prstGeom>
          <a:noFill/>
        </p:spPr>
      </p:pic>
      <p:sp>
        <p:nvSpPr>
          <p:cNvPr id="19" name="Овал 18"/>
          <p:cNvSpPr/>
          <p:nvPr/>
        </p:nvSpPr>
        <p:spPr>
          <a:xfrm>
            <a:off x="2051720" y="1203878"/>
            <a:ext cx="4320480" cy="2520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24128" y="1052207"/>
            <a:ext cx="315206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Arial" pitchFamily="34" charset="0"/>
                <a:cs typeface="Arial" pitchFamily="34" charset="0"/>
              </a:rPr>
              <a:t>6</a:t>
            </a:r>
            <a:endParaRPr lang="uk-UA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4723996" y="1513874"/>
            <a:ext cx="1000132" cy="189578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99100" y="1983948"/>
            <a:ext cx="337530" cy="46166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Arial" pitchFamily="34" charset="0"/>
                <a:cs typeface="Arial" pitchFamily="34" charset="0"/>
              </a:rPr>
              <a:t>2</a:t>
            </a:r>
            <a:endParaRPr lang="uk-UA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339752" y="1409400"/>
            <a:ext cx="2304256" cy="21431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60138" y="3116261"/>
            <a:ext cx="367740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?</a:t>
            </a:r>
            <a:endParaRPr lang="uk-UA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410440" y="4314750"/>
            <a:ext cx="2403352" cy="125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10440" y="4315625"/>
            <a:ext cx="1641280" cy="0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031157" y="4547904"/>
            <a:ext cx="399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endParaRPr lang="uk-UA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2012674" y="4314750"/>
            <a:ext cx="801117" cy="3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Заголовок 28"/>
          <p:cNvSpPr txBox="1">
            <a:spLocks/>
          </p:cNvSpPr>
          <p:nvPr/>
        </p:nvSpPr>
        <p:spPr>
          <a:xfrm>
            <a:off x="-1" y="-20541"/>
            <a:ext cx="7619903" cy="12241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Добери схему до кожного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малюнка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Поясни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свій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вибір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відповідні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рівності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635896" y="4299942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56894" y="429994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68449" y="4299942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021849" y="4299942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–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299463" y="4299942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9064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1" dur="2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3" dur="2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1" grpId="0" animBg="1"/>
      <p:bldP spid="21" grpId="1" animBg="1"/>
      <p:bldP spid="22" grpId="0" build="allAtOnce" animBg="1"/>
      <p:bldP spid="22" grpId="1" uiExpand="1" build="allAtOnce" animBg="1"/>
      <p:bldP spid="23" grpId="0" animBg="1"/>
      <p:bldP spid="24" grpId="0" uiExpand="1" build="allAtOnce" animBg="1"/>
      <p:bldP spid="36" grpId="0" animBg="1"/>
      <p:bldP spid="37" grpId="0" animBg="1"/>
      <p:bldP spid="38" grpId="0" animBg="1"/>
      <p:bldP spid="39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Заголовок 28"/>
          <p:cNvSpPr txBox="1">
            <a:spLocks/>
          </p:cNvSpPr>
          <p:nvPr/>
        </p:nvSpPr>
        <p:spPr>
          <a:xfrm>
            <a:off x="-1" y="-20541"/>
            <a:ext cx="8855090" cy="169547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>
                <a:latin typeface="Arial" pitchFamily="34" charset="0"/>
                <a:cs typeface="Arial" pitchFamily="34" charset="0"/>
              </a:rPr>
              <a:t>Кіт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Мурчик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спочатку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грався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з 5 мишками,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потім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долучилася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ще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1.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Познач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кожну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мишку кругом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або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відрізком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і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зроби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малюнок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відповідно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ситуації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Покажи дужкою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всіх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мишок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Запиши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вираз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22" name="Дуга 21"/>
          <p:cNvSpPr/>
          <p:nvPr/>
        </p:nvSpPr>
        <p:spPr>
          <a:xfrm flipV="1">
            <a:off x="569762" y="3970664"/>
            <a:ext cx="3643338" cy="679057"/>
          </a:xfrm>
          <a:prstGeom prst="arc">
            <a:avLst>
              <a:gd name="adj1" fmla="val 10767634"/>
              <a:gd name="adj2" fmla="val 21586000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3498720" y="4363573"/>
            <a:ext cx="714380" cy="1985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ÐÐ°ÑÑÐ¸Ð½ÐºÐ¸ Ð¿Ð¾ Ð·Ð°Ð¿ÑÐ¾ÑÑ Ð¼ÑÑÐºÐ° ÐºÐ°ÑÑÐ¸Ð½ÐºÐ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891489"/>
            <a:ext cx="752353" cy="889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Дуга 17"/>
          <p:cNvSpPr/>
          <p:nvPr/>
        </p:nvSpPr>
        <p:spPr>
          <a:xfrm>
            <a:off x="592473" y="2088971"/>
            <a:ext cx="2857520" cy="679078"/>
          </a:xfrm>
          <a:prstGeom prst="arc">
            <a:avLst>
              <a:gd name="adj1" fmla="val 10821177"/>
              <a:gd name="adj2" fmla="val 21960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n w="57150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15516" y="1650786"/>
            <a:ext cx="23885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endParaRPr lang="uk-UA" sz="20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Дуга 19"/>
          <p:cNvSpPr/>
          <p:nvPr/>
        </p:nvSpPr>
        <p:spPr>
          <a:xfrm>
            <a:off x="3587448" y="2179594"/>
            <a:ext cx="678661" cy="424570"/>
          </a:xfrm>
          <a:prstGeom prst="arc">
            <a:avLst>
              <a:gd name="adj1" fmla="val 10614161"/>
              <a:gd name="adj2" fmla="val 0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25208" y="1691288"/>
            <a:ext cx="23885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</a:t>
            </a:r>
            <a:endParaRPr lang="uk-UA" sz="20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23035" y="3264757"/>
            <a:ext cx="28570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  <a:endParaRPr lang="uk-UA" sz="20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2" descr="C:\Users\LiZa\Desktop\Безымянный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8852" y="1635646"/>
            <a:ext cx="3140408" cy="2165336"/>
          </a:xfrm>
          <a:prstGeom prst="rect">
            <a:avLst/>
          </a:prstGeom>
          <a:noFill/>
        </p:spPr>
      </p:pic>
      <p:cxnSp>
        <p:nvCxnSpPr>
          <p:cNvPr id="27" name="Прямая со стрелкой 26"/>
          <p:cNvCxnSpPr/>
          <p:nvPr/>
        </p:nvCxnSpPr>
        <p:spPr>
          <a:xfrm>
            <a:off x="569762" y="4363970"/>
            <a:ext cx="2928958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>
            <a:off x="999184" y="4363176"/>
            <a:ext cx="284958" cy="794"/>
          </a:xfrm>
          <a:prstGeom prst="line">
            <a:avLst/>
          </a:prstGeom>
          <a:ln w="254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5400000">
            <a:off x="1570688" y="4363176"/>
            <a:ext cx="284958" cy="794"/>
          </a:xfrm>
          <a:prstGeom prst="line">
            <a:avLst/>
          </a:prstGeom>
          <a:ln w="254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2213630" y="4363176"/>
            <a:ext cx="284958" cy="794"/>
          </a:xfrm>
          <a:prstGeom prst="line">
            <a:avLst/>
          </a:prstGeom>
          <a:ln w="254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2928010" y="4363176"/>
            <a:ext cx="284958" cy="794"/>
          </a:xfrm>
          <a:prstGeom prst="line">
            <a:avLst/>
          </a:prstGeom>
          <a:ln w="254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Дуга 33"/>
          <p:cNvSpPr/>
          <p:nvPr/>
        </p:nvSpPr>
        <p:spPr>
          <a:xfrm>
            <a:off x="569762" y="3970664"/>
            <a:ext cx="2928958" cy="736202"/>
          </a:xfrm>
          <a:prstGeom prst="arc">
            <a:avLst>
              <a:gd name="adj1" fmla="val 10632176"/>
              <a:gd name="adj2" fmla="val 89444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n w="57150"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51210" y="3532479"/>
            <a:ext cx="23885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endParaRPr lang="uk-UA" sz="20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Дуга 35"/>
          <p:cNvSpPr/>
          <p:nvPr/>
        </p:nvSpPr>
        <p:spPr>
          <a:xfrm>
            <a:off x="3498720" y="4143208"/>
            <a:ext cx="714380" cy="506513"/>
          </a:xfrm>
          <a:prstGeom prst="arc">
            <a:avLst>
              <a:gd name="adj1" fmla="val 10614161"/>
              <a:gd name="adj2" fmla="val 0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820436" y="3671859"/>
            <a:ext cx="23885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</a:t>
            </a:r>
            <a:endParaRPr lang="uk-UA" sz="20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Дуга 37"/>
          <p:cNvSpPr/>
          <p:nvPr/>
        </p:nvSpPr>
        <p:spPr>
          <a:xfrm flipV="1">
            <a:off x="551333" y="2467626"/>
            <a:ext cx="3571900" cy="776821"/>
          </a:xfrm>
          <a:prstGeom prst="arc">
            <a:avLst>
              <a:gd name="adj1" fmla="val 10944484"/>
              <a:gd name="adj2" fmla="val 21430506"/>
            </a:avLst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68702" y="4679162"/>
            <a:ext cx="25973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  <a:endParaRPr lang="uk-UA" sz="20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585950" y="4363573"/>
            <a:ext cx="3627150" cy="1985"/>
          </a:xfrm>
          <a:prstGeom prst="straightConnector1">
            <a:avLst/>
          </a:prstGeom>
          <a:ln w="5080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39111" y="397184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360109" y="39718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771664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25064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198694" y="39718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08457" y="2375140"/>
            <a:ext cx="571504" cy="571504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>
                <a:lumMod val="50000"/>
                <a:alpha val="6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узел 12"/>
          <p:cNvSpPr/>
          <p:nvPr/>
        </p:nvSpPr>
        <p:spPr>
          <a:xfrm>
            <a:off x="2980225" y="2375140"/>
            <a:ext cx="571504" cy="571504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>
                <a:lumMod val="50000"/>
                <a:alpha val="6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1694341" y="2375140"/>
            <a:ext cx="571504" cy="571504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>
                <a:lumMod val="50000"/>
                <a:alpha val="6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2337283" y="2375140"/>
            <a:ext cx="571504" cy="571504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>
                <a:lumMod val="50000"/>
                <a:alpha val="6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1051399" y="2375140"/>
            <a:ext cx="571504" cy="571504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>
                <a:lumMod val="50000"/>
                <a:alpha val="6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Блок-схема: узел 16"/>
          <p:cNvSpPr/>
          <p:nvPr/>
        </p:nvSpPr>
        <p:spPr>
          <a:xfrm>
            <a:off x="3623167" y="2375140"/>
            <a:ext cx="642942" cy="571504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50000"/>
                <a:alpha val="6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974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5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39" grpId="1" animBg="1"/>
      <p:bldP spid="43" grpId="0" animBg="1"/>
      <p:bldP spid="44" grpId="0" animBg="1"/>
      <p:bldP spid="45" grpId="0" animBg="1"/>
      <p:bldP spid="46" grpId="0" animBg="1"/>
      <p:bldP spid="47" grpId="0" animBg="1"/>
      <p:bldP spid="10" grpId="0" animBg="1"/>
      <p:bldP spid="10" grpId="1" animBg="1"/>
      <p:bldP spid="10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28"/>
          <p:cNvSpPr txBox="1">
            <a:spLocks/>
          </p:cNvSpPr>
          <p:nvPr/>
        </p:nvSpPr>
        <p:spPr>
          <a:xfrm>
            <a:off x="0" y="-20541"/>
            <a:ext cx="7962554" cy="14646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err="1">
                <a:latin typeface="Arial" pitchFamily="34" charset="0"/>
                <a:cs typeface="Arial" pitchFamily="34" charset="0"/>
              </a:rPr>
              <a:t>Гніздо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перепілки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може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вміститися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в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гнізді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ворони, а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гніздо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ворони — у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гнізді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орла. У кого з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птахів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гніздо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найбільше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? Як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ти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гадаєш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що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позначає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кожний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відрізок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?</a:t>
            </a:r>
          </a:p>
          <a:p>
            <a:pPr algn="l"/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Безымянный.png"/>
          <p:cNvPicPr>
            <a:picLocks noChangeAspect="1"/>
          </p:cNvPicPr>
          <p:nvPr/>
        </p:nvPicPr>
        <p:blipFill rotWithShape="1">
          <a:blip r:embed="rId4" cstate="print"/>
          <a:srcRect l="4003" t="2754" b="4430"/>
          <a:stretch/>
        </p:blipFill>
        <p:spPr>
          <a:xfrm>
            <a:off x="161211" y="2030464"/>
            <a:ext cx="1903889" cy="1840797"/>
          </a:xfrm>
          <a:prstGeom prst="rect">
            <a:avLst/>
          </a:prstGeom>
        </p:spPr>
      </p:pic>
      <p:pic>
        <p:nvPicPr>
          <p:cNvPr id="15" name="Picture 2" descr="C:\Users\LiZa\Desktop\Безымянный.png"/>
          <p:cNvPicPr>
            <a:picLocks noChangeAspect="1" noChangeArrowheads="1"/>
          </p:cNvPicPr>
          <p:nvPr/>
        </p:nvPicPr>
        <p:blipFill rotWithShape="1">
          <a:blip r:embed="rId5" cstate="print"/>
          <a:srcRect/>
          <a:stretch/>
        </p:blipFill>
        <p:spPr bwMode="auto">
          <a:xfrm>
            <a:off x="2464447" y="1653550"/>
            <a:ext cx="1625571" cy="948250"/>
          </a:xfrm>
          <a:prstGeom prst="rect">
            <a:avLst/>
          </a:prstGeom>
          <a:noFill/>
        </p:spPr>
      </p:pic>
      <p:pic>
        <p:nvPicPr>
          <p:cNvPr id="16" name="Picture 3" descr="C:\Users\LiZa\Desktop\Безымянный.png"/>
          <p:cNvPicPr>
            <a:picLocks noChangeAspect="1" noChangeArrowheads="1"/>
          </p:cNvPicPr>
          <p:nvPr/>
        </p:nvPicPr>
        <p:blipFill rotWithShape="1">
          <a:blip r:embed="rId6" cstate="print"/>
          <a:srcRect l="8177" t="9527" r="12034" b="10235"/>
          <a:stretch/>
        </p:blipFill>
        <p:spPr bwMode="auto">
          <a:xfrm>
            <a:off x="2006220" y="4080680"/>
            <a:ext cx="968991" cy="859809"/>
          </a:xfrm>
          <a:prstGeom prst="rect">
            <a:avLst/>
          </a:prstGeom>
          <a:noFill/>
        </p:spPr>
      </p:pic>
      <p:cxnSp>
        <p:nvCxnSpPr>
          <p:cNvPr id="9" name="Прямая со стрелкой 8"/>
          <p:cNvCxnSpPr/>
          <p:nvPr/>
        </p:nvCxnSpPr>
        <p:spPr>
          <a:xfrm>
            <a:off x="6570190" y="1785260"/>
            <a:ext cx="1714500" cy="1588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372200" y="3203216"/>
            <a:ext cx="2143125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034409" y="4514379"/>
            <a:ext cx="2786063" cy="1587"/>
          </a:xfrm>
          <a:prstGeom prst="straightConnector1">
            <a:avLst/>
          </a:prstGeom>
          <a:ln w="38100">
            <a:solidFill>
              <a:srgbClr val="FF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7775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5679E-6 L 0.37049 0.21975 " pathEditMode="relative" rAng="0" ptsTypes="AA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24" y="10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46914E-7 L 0.34636 0.10648 " pathEditMode="relative" rAng="0" ptsTypes="AA">
                                      <p:cBhvr>
                                        <p:cTn id="37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5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-0.01327 L 0.37361 -0.514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55" y="-250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1605</TotalTime>
  <Words>439</Words>
  <Application>Microsoft Office PowerPoint</Application>
  <PresentationFormat>Экран (16:9)</PresentationFormat>
  <Paragraphs>231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ph</cp:lastModifiedBy>
  <cp:revision>136</cp:revision>
  <dcterms:created xsi:type="dcterms:W3CDTF">2017-08-14T11:51:21Z</dcterms:created>
  <dcterms:modified xsi:type="dcterms:W3CDTF">2018-08-30T18:54:34Z</dcterms:modified>
</cp:coreProperties>
</file>