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6" r:id="rId2"/>
    <p:sldId id="261" r:id="rId3"/>
    <p:sldId id="257" r:id="rId4"/>
    <p:sldId id="262" r:id="rId5"/>
    <p:sldId id="263" r:id="rId6"/>
    <p:sldId id="264" r:id="rId7"/>
    <p:sldId id="259" r:id="rId8"/>
    <p:sldId id="265" r:id="rId9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39" d="100"/>
          <a:sy n="139" d="100"/>
        </p:scale>
        <p:origin x="-114" y="-72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2F7F4E-DFFF-4D14-967F-D3B9F726462F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12DB4-BC2B-4242-8A5F-2BB91FEF6E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719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E56F02-6672-4621-B31D-678A2E634419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7259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E56F02-6672-4621-B31D-678A2E634419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72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rgbClr val="DBEE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rgbClr val="93C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rgbClr val="93C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936695" y="0"/>
            <a:ext cx="5270610" cy="191590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err="1">
                <a:latin typeface="Arial" panose="020B0604020202020204" pitchFamily="34" charset="0"/>
                <a:cs typeface="Arial" panose="020B0604020202020204" pitchFamily="34" charset="0"/>
              </a:rPr>
              <a:t>Додаємо</a:t>
            </a: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віднімаємо</a:t>
            </a:r>
            <a:endParaRPr lang="ru-RU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числа </a:t>
            </a:r>
            <a:r>
              <a:rPr lang="ru-RU" sz="4000" dirty="0" err="1">
                <a:latin typeface="Arial" panose="020B0604020202020204" pitchFamily="34" charset="0"/>
                <a:cs typeface="Arial" panose="020B0604020202020204" pitchFamily="34" charset="0"/>
              </a:rPr>
              <a:t>частинами</a:t>
            </a:r>
            <a:endParaRPr lang="uk-UA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950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0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9554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14782"/>
            <a:ext cx="1757363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879477"/>
            <a:ext cx="1785938" cy="1564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86207"/>
            <a:ext cx="1800225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67474" y="2193396"/>
            <a:ext cx="378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18230" y="2187802"/>
            <a:ext cx="2820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78335" y="2656234"/>
            <a:ext cx="1026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00275" y="2656234"/>
            <a:ext cx="216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35769" y="3926553"/>
            <a:ext cx="589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43617" y="3926553"/>
            <a:ext cx="328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05543" y="3032458"/>
            <a:ext cx="602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99197" y="2187802"/>
            <a:ext cx="405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98621" y="2187802"/>
            <a:ext cx="324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65029" y="1762962"/>
            <a:ext cx="5709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2 8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3568" y="453065"/>
            <a:ext cx="7259593" cy="390493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Заповни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порожні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клітинки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Поясни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отримані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записи. 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3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51670"/>
            <a:ext cx="377190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846792" y="2296942"/>
            <a:ext cx="570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34675" y="2296942"/>
            <a:ext cx="570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951853" y="1872801"/>
            <a:ext cx="570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16735" y="1879437"/>
            <a:ext cx="570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09024" y="1872801"/>
            <a:ext cx="7077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408178" y="1872801"/>
            <a:ext cx="570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10153" y="1872801"/>
            <a:ext cx="1010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5485" y="3114089"/>
            <a:ext cx="60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300758" y="3114089"/>
            <a:ext cx="583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325928" y="2701650"/>
            <a:ext cx="583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857725" y="2705754"/>
            <a:ext cx="60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814063" y="2695328"/>
            <a:ext cx="7077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274575" y="2695328"/>
            <a:ext cx="583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756744" y="2695328"/>
            <a:ext cx="8357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3568" y="474551"/>
            <a:ext cx="7416823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Заповни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порожні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клітинки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Прокоментуй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розв’язування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 схемами.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95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851670"/>
            <a:ext cx="1228896" cy="142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063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5" grpId="0"/>
      <p:bldP spid="26" grpId="0"/>
      <p:bldP spid="27" grpId="0"/>
      <p:bldP spid="17" grpId="0"/>
      <p:bldP spid="29" grpId="0"/>
      <p:bldP spid="18" grpId="0"/>
      <p:bldP spid="19" grpId="0"/>
      <p:bldP spid="20" grpId="0"/>
      <p:bldP spid="33" grpId="0"/>
      <p:bldP spid="34" grpId="0"/>
      <p:bldP spid="35" grpId="0"/>
      <p:bldP spid="36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74551"/>
            <a:ext cx="6696744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Розглянь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як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додавати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віднімати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частинами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99940"/>
            <a:ext cx="3850481" cy="153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95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872506"/>
            <a:ext cx="1124107" cy="137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91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35"/>
          <a:stretch/>
        </p:blipFill>
        <p:spPr bwMode="auto">
          <a:xfrm>
            <a:off x="1763688" y="1059582"/>
            <a:ext cx="5796116" cy="367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32769" y="1563638"/>
            <a:ext cx="871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uk-UA" sz="22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18299" y="1563638"/>
            <a:ext cx="5226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75856" y="1091520"/>
            <a:ext cx="6968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953" y="1091520"/>
            <a:ext cx="871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uk-UA" sz="22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21066" y="1091520"/>
            <a:ext cx="5226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14319" y="1091520"/>
            <a:ext cx="8258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96136" y="1091520"/>
            <a:ext cx="5226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78109" y="1091520"/>
            <a:ext cx="9581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9752" y="2499742"/>
            <a:ext cx="6968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uk-UA" sz="22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0886" y="2499742"/>
            <a:ext cx="4929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2300" y="2027788"/>
            <a:ext cx="8100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47145" y="2008880"/>
            <a:ext cx="6968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uk-UA" sz="22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21066" y="2003329"/>
            <a:ext cx="4929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06333" y="2008879"/>
            <a:ext cx="7568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96136" y="1994525"/>
            <a:ext cx="4929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93209" y="1994523"/>
            <a:ext cx="871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37850" y="3403830"/>
            <a:ext cx="1121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uk-UA" sz="22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80053" y="3420069"/>
            <a:ext cx="4355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47145" y="2939303"/>
            <a:ext cx="1121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uk-UA" sz="22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36237" y="2939303"/>
            <a:ext cx="4355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97937" y="2939303"/>
            <a:ext cx="4355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49760" y="2939303"/>
            <a:ext cx="7384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68285" y="2939303"/>
            <a:ext cx="7384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51153" y="2939303"/>
            <a:ext cx="7384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351580" y="4341405"/>
            <a:ext cx="78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uk-UA" sz="22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12714" y="4341405"/>
            <a:ext cx="477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80701" y="3877419"/>
            <a:ext cx="871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958134" y="3877419"/>
            <a:ext cx="78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uk-UA" sz="22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655836" y="3877419"/>
            <a:ext cx="477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118947" y="3877419"/>
            <a:ext cx="871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07964" y="3877419"/>
            <a:ext cx="477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300096" y="3877419"/>
            <a:ext cx="871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22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uk-UA" sz="2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55576" y="453065"/>
            <a:ext cx="7056784" cy="390493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Прокоментуй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розв’язання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користуючись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підказками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21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1" grpId="0"/>
      <p:bldP spid="12" grpId="0"/>
      <p:bldP spid="6" grpId="0"/>
      <p:bldP spid="15" grpId="0"/>
      <p:bldP spid="8" grpId="0"/>
      <p:bldP spid="9" grpId="0"/>
      <p:bldP spid="10" grpId="0"/>
      <p:bldP spid="13" grpId="0"/>
      <p:bldP spid="20" grpId="0"/>
      <p:bldP spid="21" grpId="0"/>
      <p:bldP spid="14" grpId="0"/>
      <p:bldP spid="23" grpId="0"/>
      <p:bldP spid="16" grpId="0"/>
      <p:bldP spid="17" grpId="0"/>
      <p:bldP spid="18" grpId="0"/>
      <p:bldP spid="27" grpId="0"/>
      <p:bldP spid="28" grpId="0"/>
      <p:bldP spid="29" grpId="0"/>
      <p:bldP spid="19" grpId="0"/>
      <p:bldP spid="32" grpId="0"/>
      <p:bldP spid="33" grpId="0"/>
      <p:bldP spid="24" grpId="0"/>
      <p:bldP spid="26" grpId="0"/>
      <p:bldP spid="37" grpId="0"/>
      <p:bldP spid="38" grpId="0"/>
      <p:bldP spid="39" grpId="0"/>
      <p:bldP spid="40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95686"/>
            <a:ext cx="6616361" cy="1320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39175" y="2077155"/>
            <a:ext cx="5922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77</a:t>
            </a:r>
            <a:endParaRPr lang="uk-UA" sz="2200" i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39175" y="2725227"/>
            <a:ext cx="5940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uk-UA" sz="2200" i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86655" y="2082890"/>
            <a:ext cx="7020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78</a:t>
            </a:r>
            <a:endParaRPr lang="uk-UA" sz="2200" i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02612" y="2725227"/>
            <a:ext cx="6527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</a:t>
            </a:r>
            <a:endParaRPr lang="uk-UA" sz="2200" i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41504" y="2077155"/>
            <a:ext cx="5940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</a:t>
            </a:r>
            <a:endParaRPr lang="uk-UA" sz="2200" i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41504" y="2725227"/>
            <a:ext cx="7038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i="1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</a:t>
            </a:r>
            <a:endParaRPr lang="uk-UA" sz="2200" i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55576" y="474551"/>
            <a:ext cx="6912768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Обчисли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способом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порозрядного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додавання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віднімання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704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545" y="2724375"/>
            <a:ext cx="1378744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676" y="1585655"/>
            <a:ext cx="1314450" cy="167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370" y="2724376"/>
            <a:ext cx="1271588" cy="1693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585" y="1590249"/>
            <a:ext cx="1293019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259632" y="2931790"/>
            <a:ext cx="1242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14:00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07455" y="4043848"/>
            <a:ext cx="1160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23:00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56788" y="2931790"/>
            <a:ext cx="958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17: 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85544" y="4054301"/>
            <a:ext cx="1134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00:00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3568" y="474551"/>
            <a:ext cx="6840760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Визнач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час за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годинником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якщо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відомо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триває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друга половина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доби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04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2" y="2341730"/>
            <a:ext cx="2112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Зимові канікули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55792" y="2323269"/>
            <a:ext cx="13045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—10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3" y="2741786"/>
            <a:ext cx="2303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Літні канікули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67795" y="2763188"/>
            <a:ext cx="1034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92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90508" y="2571382"/>
            <a:ext cx="788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На?   </a:t>
            </a:r>
            <a:endParaRPr lang="uk-UA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5293926" y="2351682"/>
            <a:ext cx="358194" cy="474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Дуга 11"/>
          <p:cNvSpPr/>
          <p:nvPr/>
        </p:nvSpPr>
        <p:spPr>
          <a:xfrm>
            <a:off x="5293927" y="2191376"/>
            <a:ext cx="358193" cy="380374"/>
          </a:xfrm>
          <a:prstGeom prst="arc">
            <a:avLst>
              <a:gd name="adj1" fmla="val 10658023"/>
              <a:gd name="adj2" fmla="val 135151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294211" y="2351682"/>
            <a:ext cx="0" cy="313941"/>
          </a:xfrm>
          <a:prstGeom prst="line">
            <a:avLst/>
          </a:prstGeom>
          <a:ln w="28575">
            <a:solidFill>
              <a:schemeClr val="accent4">
                <a:lumMod val="1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652120" y="2366602"/>
            <a:ext cx="0" cy="313941"/>
          </a:xfrm>
          <a:prstGeom prst="line">
            <a:avLst/>
          </a:prstGeom>
          <a:ln w="28575">
            <a:solidFill>
              <a:schemeClr val="accent4">
                <a:lumMod val="1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293926" y="2680542"/>
            <a:ext cx="3082415" cy="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Дуга 15"/>
          <p:cNvSpPr/>
          <p:nvPr/>
        </p:nvSpPr>
        <p:spPr>
          <a:xfrm>
            <a:off x="5652121" y="2502874"/>
            <a:ext cx="2736492" cy="296077"/>
          </a:xfrm>
          <a:prstGeom prst="arc">
            <a:avLst>
              <a:gd name="adj1" fmla="val 10780106"/>
              <a:gd name="adj2" fmla="val 135151"/>
            </a:avLst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Дуга 16"/>
          <p:cNvSpPr/>
          <p:nvPr/>
        </p:nvSpPr>
        <p:spPr>
          <a:xfrm rot="10800000">
            <a:off x="5266586" y="2443648"/>
            <a:ext cx="3121838" cy="596276"/>
          </a:xfrm>
          <a:prstGeom prst="arc">
            <a:avLst>
              <a:gd name="adj1" fmla="val 10658023"/>
              <a:gd name="adj2" fmla="val 135151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61169" y="2102764"/>
            <a:ext cx="33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46880" y="1851670"/>
            <a:ext cx="652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8990" y="3015012"/>
            <a:ext cx="652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92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5577" y="3946737"/>
            <a:ext cx="1490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92 </a:t>
            </a:r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10 =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80094" y="3939902"/>
            <a:ext cx="936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 (д.)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48012" y="3943966"/>
            <a:ext cx="47095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на стільки днів літні канікули довші.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5577" y="4410712"/>
            <a:ext cx="1834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Відповідь: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042461" y="4409241"/>
            <a:ext cx="4453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82 дні літні канікули довші.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55576" y="1044128"/>
            <a:ext cx="7704855" cy="667491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uk-UA" sz="20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Зимові канікули тривають 10 днів, а літні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— 92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днів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літні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канікули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довші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uk-UA" sz="20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55577" y="453065"/>
            <a:ext cx="7187584" cy="390493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Розв’яжи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задачу.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325743" y="1779662"/>
            <a:ext cx="1124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 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314"/>
          <a:stretch/>
        </p:blipFill>
        <p:spPr bwMode="auto">
          <a:xfrm>
            <a:off x="3304728" y="2466020"/>
            <a:ext cx="458525" cy="561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3087385" y="3415122"/>
            <a:ext cx="1728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Розв’язання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3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04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2" grpId="0" animBg="1"/>
      <p:bldP spid="16" grpId="0" animBg="1"/>
      <p:bldP spid="17" grpId="0" animBg="1"/>
      <p:bldP spid="18" grpId="0"/>
      <p:bldP spid="22" grpId="0"/>
      <p:bldP spid="23" grpId="0"/>
      <p:bldP spid="19" grpId="0"/>
      <p:bldP spid="20" grpId="0"/>
      <p:bldP spid="21" grpId="0"/>
      <p:bldP spid="24" grpId="0"/>
      <p:bldP spid="25" grpId="0"/>
      <p:bldP spid="32" grpId="0"/>
      <p:bldP spid="3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192</Words>
  <Application>Microsoft Office PowerPoint</Application>
  <PresentationFormat>Экран (16:9)</PresentationFormat>
  <Paragraphs>93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</dc:creator>
  <cp:lastModifiedBy>Vika</cp:lastModifiedBy>
  <cp:revision>20</cp:revision>
  <dcterms:created xsi:type="dcterms:W3CDTF">2020-03-28T20:23:05Z</dcterms:created>
  <dcterms:modified xsi:type="dcterms:W3CDTF">2020-06-29T13:10:05Z</dcterms:modified>
</cp:coreProperties>
</file>