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738CF-88A6-4A83-9117-26A98C46B1DA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CF16B-BCCD-4099-9C50-4D72BE69E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9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CF16B-BCCD-4099-9C50-4D72BE69E1A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00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blipFill dpi="0"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192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44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14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34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72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75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10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3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50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DA77CC2-58C3-4B49-9279-E4A7A8B6C9EB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9A56B94-E534-4DAF-9939-ABF33EBAEFC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7054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4.pn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86D534-7AC3-4126-936B-F89B7C4CAA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8000" dirty="0">
                <a:latin typeface="BrowalliaUPC" panose="020B0604020202020204" pitchFamily="34" charset="-34"/>
                <a:cs typeface="BrowalliaUPC" panose="020B0604020202020204" pitchFamily="34" charset="-34"/>
              </a:rPr>
              <a:t>Ich mag die Natur</a:t>
            </a:r>
            <a:endParaRPr lang="ru-RU" sz="8000" dirty="0">
              <a:cs typeface="BrowalliaUPC" panose="020B0604020202020204" pitchFamily="34" charset="-34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63A2D9B-CA18-4C33-A9E1-14EDD82DA4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3600" dirty="0">
                <a:latin typeface="Calibri" panose="020F0502020204030204" pitchFamily="34" charset="0"/>
              </a:rPr>
              <a:t>Präsentation zu Stunden 85, 86</a:t>
            </a:r>
            <a:endParaRPr lang="ru-RU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32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557" y="471509"/>
            <a:ext cx="4738691" cy="1776392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ABDE8EA-67FD-4BAE-92A8-A5023D5F3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6090" y="1453662"/>
            <a:ext cx="6210289" cy="4307037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4557" y="2247901"/>
            <a:ext cx="4738691" cy="372326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der Wald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Wälder)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3" name="2_Natur">
            <a:hlinkClick r:id="" action="ppaction://media"/>
            <a:extLst>
              <a:ext uri="{FF2B5EF4-FFF2-40B4-BE49-F238E27FC236}">
                <a16:creationId xmlns:a16="http://schemas.microsoft.com/office/drawing/2014/main" id="{18F9471B-E5A5-42D2-9113-5338718903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22964" y="6208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0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471509"/>
            <a:ext cx="4670298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2950" y="2208869"/>
            <a:ext cx="4670298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das Meer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Meere)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2BD49E5-3085-4D75-B9C0-5756442292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9132" y="609600"/>
            <a:ext cx="5699918" cy="5699918"/>
          </a:xfrm>
        </p:spPr>
      </p:pic>
      <p:pic>
        <p:nvPicPr>
          <p:cNvPr id="3" name="3_Natur">
            <a:hlinkClick r:id="" action="ppaction://media"/>
            <a:extLst>
              <a:ext uri="{FF2B5EF4-FFF2-40B4-BE49-F238E27FC236}">
                <a16:creationId xmlns:a16="http://schemas.microsoft.com/office/drawing/2014/main" id="{AA59C439-8951-44F3-95E8-621FA95B98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44250" y="5484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7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5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77" y="471509"/>
            <a:ext cx="4768671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4577" y="2208869"/>
            <a:ext cx="4768671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der Berg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Berge)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E5079EA-C8D5-4B03-A336-D3EB31AFCE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1041" y="471509"/>
            <a:ext cx="6276159" cy="6276159"/>
          </a:xfrm>
        </p:spPr>
      </p:pic>
      <p:pic>
        <p:nvPicPr>
          <p:cNvPr id="3" name="4_Natur">
            <a:hlinkClick r:id="" action="ppaction://media"/>
            <a:extLst>
              <a:ext uri="{FF2B5EF4-FFF2-40B4-BE49-F238E27FC236}">
                <a16:creationId xmlns:a16="http://schemas.microsoft.com/office/drawing/2014/main" id="{80C7CDCF-ABEC-4BC2-8662-7F5D8C2801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37823" y="7877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5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2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519" y="471509"/>
            <a:ext cx="4678729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4520" y="2208869"/>
            <a:ext cx="4678730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der Fluss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Flüsse)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AF76626-A16B-42FC-8338-F64777F11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3248" y="965565"/>
            <a:ext cx="6512051" cy="5077679"/>
          </a:xfrm>
        </p:spPr>
      </p:pic>
      <p:pic>
        <p:nvPicPr>
          <p:cNvPr id="3" name="5_Natur">
            <a:hlinkClick r:id="" action="ppaction://media"/>
            <a:extLst>
              <a:ext uri="{FF2B5EF4-FFF2-40B4-BE49-F238E27FC236}">
                <a16:creationId xmlns:a16="http://schemas.microsoft.com/office/drawing/2014/main" id="{2B568DE6-7A6E-4FA2-8162-779805213D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52681" y="5099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26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3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71509"/>
            <a:ext cx="4953000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08869"/>
            <a:ext cx="4953000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die Steppe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Steppen)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0D91CE1-8BF9-4534-817F-74F9D9B03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399" y="471509"/>
            <a:ext cx="5929291" cy="5929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6_Natur">
            <a:hlinkClick r:id="" action="ppaction://media"/>
            <a:extLst>
              <a:ext uri="{FF2B5EF4-FFF2-40B4-BE49-F238E27FC236}">
                <a16:creationId xmlns:a16="http://schemas.microsoft.com/office/drawing/2014/main" id="{F621BF6A-19ED-4B97-8D7E-CD8E7F1BB0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288" y="5524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8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2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471509"/>
            <a:ext cx="4879848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Was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3400" y="2208869"/>
            <a:ext cx="4879848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die Wiese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Wiesen)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19D1AEB-1969-4300-9CCD-5A84F6896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8532" y="486055"/>
            <a:ext cx="6177127" cy="5247995"/>
          </a:xfrm>
        </p:spPr>
      </p:pic>
      <p:pic>
        <p:nvPicPr>
          <p:cNvPr id="3" name="7_Natur">
            <a:hlinkClick r:id="" action="ppaction://media"/>
            <a:extLst>
              <a:ext uri="{FF2B5EF4-FFF2-40B4-BE49-F238E27FC236}">
                <a16:creationId xmlns:a16="http://schemas.microsoft.com/office/drawing/2014/main" id="{B19DBE84-1786-4C0D-B614-85CCE322E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49000" y="5477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5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2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471509"/>
            <a:ext cx="4898898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Wer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4350" y="2208869"/>
            <a:ext cx="4898898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der Vogel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Vögel)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2E65306-31B1-4393-9AC9-9FC80A514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0" y="609601"/>
            <a:ext cx="6173392" cy="5670024"/>
          </a:xfrm>
        </p:spPr>
      </p:pic>
      <p:pic>
        <p:nvPicPr>
          <p:cNvPr id="3" name="8_Natur">
            <a:hlinkClick r:id="" action="ppaction://media"/>
            <a:extLst>
              <a:ext uri="{FF2B5EF4-FFF2-40B4-BE49-F238E27FC236}">
                <a16:creationId xmlns:a16="http://schemas.microsoft.com/office/drawing/2014/main" id="{206AD8DB-A72B-4FD2-9F38-FAE2574B4D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68050" y="471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6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1A248-8ABA-4E85-8CAC-68C6FD75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471509"/>
            <a:ext cx="4765548" cy="173736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Wer ist das?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983D4A-2068-4262-9A59-FF91FF505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7700" y="2208869"/>
            <a:ext cx="4765548" cy="3810931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de-DE" sz="6000" dirty="0">
                <a:latin typeface="Century" panose="02040604050505020304" pitchFamily="18" charset="0"/>
              </a:rPr>
              <a:t>das Tier</a:t>
            </a:r>
          </a:p>
          <a:p>
            <a:pPr algn="ctr"/>
            <a:r>
              <a:rPr lang="de-DE" sz="6000" dirty="0">
                <a:latin typeface="Century" panose="02040604050505020304" pitchFamily="18" charset="0"/>
              </a:rPr>
              <a:t>(die Tiere)</a:t>
            </a:r>
            <a:endParaRPr lang="ru-RU" sz="6000" dirty="0">
              <a:latin typeface="Century" panose="020406040505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731E808-2097-40CE-AD84-72939321A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721" y="951865"/>
            <a:ext cx="5251280" cy="5251280"/>
          </a:xfrm>
        </p:spPr>
      </p:pic>
      <p:pic>
        <p:nvPicPr>
          <p:cNvPr id="3" name="9_Natur">
            <a:hlinkClick r:id="" action="ppaction://media"/>
            <a:extLst>
              <a:ext uri="{FF2B5EF4-FFF2-40B4-BE49-F238E27FC236}">
                <a16:creationId xmlns:a16="http://schemas.microsoft.com/office/drawing/2014/main" id="{ACF58705-1F70-49D7-83CD-5820AAAC69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46011" y="1667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36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EFF53D-CC51-4E37-992E-9F23E6E0A10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pPr algn="ctr"/>
            <a:r>
              <a:rPr lang="de-DE" sz="48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Antworte auf die Fragen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917D1C-90AB-43BC-B1CC-CB99DB969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2286000"/>
            <a:ext cx="11258550" cy="402336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de-DE" sz="4400" dirty="0">
                <a:latin typeface="Century" panose="02040604050505020304" pitchFamily="18" charset="0"/>
              </a:rPr>
              <a:t> </a:t>
            </a:r>
            <a:r>
              <a:rPr lang="de-DE" sz="5000" dirty="0">
                <a:latin typeface="Century" panose="02040604050505020304" pitchFamily="18" charset="0"/>
              </a:rPr>
              <a:t>Was ist deine Lieblingslandschaft?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de-DE" sz="5000" dirty="0">
                <a:latin typeface="Century" panose="02040604050505020304" pitchFamily="18" charset="0"/>
              </a:rPr>
              <a:t> Was ist dein Lieblingstier?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de-DE" sz="5000" dirty="0">
                <a:latin typeface="Century" panose="02040604050505020304" pitchFamily="18" charset="0"/>
              </a:rPr>
              <a:t> Was ist deine Lieblingsjahreszeit?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de-DE" sz="5000" dirty="0">
                <a:latin typeface="Century" panose="02040604050505020304" pitchFamily="18" charset="0"/>
              </a:rPr>
              <a:t> Wie kannst du der Natur helfen?</a:t>
            </a:r>
            <a:endParaRPr lang="ru-RU" sz="5000" dirty="0"/>
          </a:p>
        </p:txBody>
      </p:sp>
    </p:spTree>
    <p:extLst>
      <p:ext uri="{BB962C8B-B14F-4D97-AF65-F5344CB8AC3E}">
        <p14:creationId xmlns:p14="http://schemas.microsoft.com/office/powerpoint/2010/main" val="300277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A41AC481-B287-49C8-90EF-C669597D2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164</TotalTime>
  <Words>121</Words>
  <Application>Microsoft Office PowerPoint</Application>
  <PresentationFormat>Широкоэкранный</PresentationFormat>
  <Paragraphs>32</Paragraphs>
  <Slides>10</Slides>
  <Notes>1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BrowalliaUPC</vt:lpstr>
      <vt:lpstr>Calibri</vt:lpstr>
      <vt:lpstr>Century</vt:lpstr>
      <vt:lpstr>Tw Cen MT</vt:lpstr>
      <vt:lpstr>Tw Cen MT Condensed</vt:lpstr>
      <vt:lpstr>Wingdings</vt:lpstr>
      <vt:lpstr>Wingdings 3</vt:lpstr>
      <vt:lpstr>Интеграл</vt:lpstr>
      <vt:lpstr>Ich mag die Natur</vt:lpstr>
      <vt:lpstr>Was ist das?</vt:lpstr>
      <vt:lpstr>Was ist das?</vt:lpstr>
      <vt:lpstr>Was ist das?</vt:lpstr>
      <vt:lpstr>Was ist das?</vt:lpstr>
      <vt:lpstr>Was ist das?</vt:lpstr>
      <vt:lpstr>Was ist das?</vt:lpstr>
      <vt:lpstr>Wer ist das?</vt:lpstr>
      <vt:lpstr>Wer ist das?</vt:lpstr>
      <vt:lpstr>Antworte auf die Fragen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Polina</cp:lastModifiedBy>
  <cp:revision>13</cp:revision>
  <cp:lastPrinted>2020-09-09T11:54:01Z</cp:lastPrinted>
  <dcterms:created xsi:type="dcterms:W3CDTF">2020-09-07T16:42:20Z</dcterms:created>
  <dcterms:modified xsi:type="dcterms:W3CDTF">2020-09-22T14:11:49Z</dcterms:modified>
</cp:coreProperties>
</file>