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DF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48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80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738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5668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297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16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694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796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598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850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662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442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0D98887-C411-4722-AB70-9F82881236A9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48398E9-71C9-490E-8B80-E8CC1862CAB9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0459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p3"/><Relationship Id="rId7" Type="http://schemas.openxmlformats.org/officeDocument/2006/relationships/image" Target="../media/image2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2.mp3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4.mp3"/><Relationship Id="rId7" Type="http://schemas.openxmlformats.org/officeDocument/2006/relationships/image" Target="../media/image5.jpe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4.mp3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6.mp3"/><Relationship Id="rId7" Type="http://schemas.openxmlformats.org/officeDocument/2006/relationships/image" Target="../media/image7.jpe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6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6.mp3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8.mp3"/><Relationship Id="rId7" Type="http://schemas.openxmlformats.org/officeDocument/2006/relationships/image" Target="../media/image9.jpe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8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8.mp3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0.mp3"/><Relationship Id="rId7" Type="http://schemas.openxmlformats.org/officeDocument/2006/relationships/image" Target="../media/image11.jpe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10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10.mp3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2.mp3"/><Relationship Id="rId7" Type="http://schemas.openxmlformats.org/officeDocument/2006/relationships/image" Target="../media/image13.jpe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12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12.mp3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4.mp3"/><Relationship Id="rId7" Type="http://schemas.openxmlformats.org/officeDocument/2006/relationships/image" Target="../media/image15.jpe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14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14.mp3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6.mp3"/><Relationship Id="rId7" Type="http://schemas.openxmlformats.org/officeDocument/2006/relationships/image" Target="../media/image17.jpeg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16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16.mp3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8.mp3"/><Relationship Id="rId7" Type="http://schemas.openxmlformats.org/officeDocument/2006/relationships/image" Target="../media/image19.jpe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18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18.mp3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0.mp3"/><Relationship Id="rId7" Type="http://schemas.openxmlformats.org/officeDocument/2006/relationships/image" Target="../media/image21.jpg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20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20.mp3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2.mp3"/><Relationship Id="rId7" Type="http://schemas.openxmlformats.org/officeDocument/2006/relationships/image" Target="../media/image23.jpeg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image" Target="../media/image22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22.mp3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4.mp3"/><Relationship Id="rId7" Type="http://schemas.openxmlformats.org/officeDocument/2006/relationships/image" Target="../media/image25.jpeg"/><Relationship Id="rId2" Type="http://schemas.openxmlformats.org/officeDocument/2006/relationships/audio" Target="../media/media23.mp3"/><Relationship Id="rId1" Type="http://schemas.microsoft.com/office/2007/relationships/media" Target="../media/media23.mp3"/><Relationship Id="rId6" Type="http://schemas.openxmlformats.org/officeDocument/2006/relationships/image" Target="../media/image24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24.mp3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6.mp3"/><Relationship Id="rId7" Type="http://schemas.openxmlformats.org/officeDocument/2006/relationships/image" Target="../media/image27.jpeg"/><Relationship Id="rId2" Type="http://schemas.openxmlformats.org/officeDocument/2006/relationships/audio" Target="../media/media25.mp3"/><Relationship Id="rId1" Type="http://schemas.microsoft.com/office/2007/relationships/media" Target="../media/media25.mp3"/><Relationship Id="rId6" Type="http://schemas.openxmlformats.org/officeDocument/2006/relationships/image" Target="../media/image26.jpe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26.mp3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de-DE" sz="9600" dirty="0">
                <a:latin typeface="Broadway" panose="04040905080B02020502" pitchFamily="82" charset="0"/>
              </a:rPr>
              <a:t>Das essen wir</a:t>
            </a:r>
            <a:endParaRPr lang="en-US" sz="9600" dirty="0">
              <a:latin typeface="Broadway" panose="04040905080B02020502" pitchFamily="8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de-DE" sz="3200" dirty="0"/>
              <a:t>Präsentation zu Stunden 60, 61, 62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86098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Suppe</a:t>
            </a:r>
            <a:endParaRPr lang="en-US" sz="4800" dirty="0">
              <a:solidFill>
                <a:srgbClr val="00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625" y="2582334"/>
            <a:ext cx="4801895" cy="3215834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Das Brot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594" y="3166439"/>
            <a:ext cx="4358086" cy="2293328"/>
          </a:xfrm>
        </p:spPr>
      </p:pic>
      <p:pic>
        <p:nvPicPr>
          <p:cNvPr id="4" name="2a_Essen">
            <a:hlinkClick r:id="" action="ppaction://media"/>
            <a:extLst>
              <a:ext uri="{FF2B5EF4-FFF2-40B4-BE49-F238E27FC236}">
                <a16:creationId xmlns:a16="http://schemas.microsoft.com/office/drawing/2014/main" id="{B44FD433-6071-45EA-9608-17CEA767EC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1264" y="1864042"/>
            <a:ext cx="609600" cy="609600"/>
          </a:xfrm>
          <a:prstGeom prst="rect">
            <a:avLst/>
          </a:prstGeom>
        </p:spPr>
      </p:pic>
      <p:pic>
        <p:nvPicPr>
          <p:cNvPr id="6" name="2b_Essen">
            <a:hlinkClick r:id="" action="ppaction://media"/>
            <a:extLst>
              <a:ext uri="{FF2B5EF4-FFF2-40B4-BE49-F238E27FC236}">
                <a16:creationId xmlns:a16="http://schemas.microsoft.com/office/drawing/2014/main" id="{E8C64487-FF5F-4996-B806-A38AD612984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48900" y="18640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053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6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Der Brei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Milch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736" y="3504159"/>
            <a:ext cx="4602184" cy="2523778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387" y="2536069"/>
            <a:ext cx="2485748" cy="3619097"/>
          </a:xfrm>
        </p:spPr>
      </p:pic>
      <p:pic>
        <p:nvPicPr>
          <p:cNvPr id="4" name="3a_Essen">
            <a:hlinkClick r:id="" action="ppaction://media"/>
            <a:extLst>
              <a:ext uri="{FF2B5EF4-FFF2-40B4-BE49-F238E27FC236}">
                <a16:creationId xmlns:a16="http://schemas.microsoft.com/office/drawing/2014/main" id="{22B98E74-A727-4696-B6F4-A802D63BE0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15736" y="1893472"/>
            <a:ext cx="609600" cy="609600"/>
          </a:xfrm>
          <a:prstGeom prst="rect">
            <a:avLst/>
          </a:prstGeom>
        </p:spPr>
      </p:pic>
      <p:pic>
        <p:nvPicPr>
          <p:cNvPr id="7" name="3b_Essen">
            <a:hlinkClick r:id="" action="ppaction://media"/>
            <a:extLst>
              <a:ext uri="{FF2B5EF4-FFF2-40B4-BE49-F238E27FC236}">
                <a16:creationId xmlns:a16="http://schemas.microsoft.com/office/drawing/2014/main" id="{94D4D82B-5EF1-4C87-9941-5425B704C3A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85120" y="19093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452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8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0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Nudeln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Das Fleisch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876" y="3288883"/>
            <a:ext cx="4477897" cy="2291220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481" y="2543606"/>
            <a:ext cx="3773009" cy="3773009"/>
          </a:xfrm>
        </p:spPr>
      </p:pic>
      <p:pic>
        <p:nvPicPr>
          <p:cNvPr id="4" name="4a_Essen">
            <a:hlinkClick r:id="" action="ppaction://media"/>
            <a:extLst>
              <a:ext uri="{FF2B5EF4-FFF2-40B4-BE49-F238E27FC236}">
                <a16:creationId xmlns:a16="http://schemas.microsoft.com/office/drawing/2014/main" id="{FAE33F9C-4A95-4F91-9D31-4A05F3B0F3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9710" y="1934006"/>
            <a:ext cx="609600" cy="609600"/>
          </a:xfrm>
          <a:prstGeom prst="rect">
            <a:avLst/>
          </a:prstGeom>
        </p:spPr>
      </p:pic>
      <p:pic>
        <p:nvPicPr>
          <p:cNvPr id="7" name="4b_Essen">
            <a:hlinkClick r:id="" action="ppaction://media"/>
            <a:extLst>
              <a:ext uri="{FF2B5EF4-FFF2-40B4-BE49-F238E27FC236}">
                <a16:creationId xmlns:a16="http://schemas.microsoft.com/office/drawing/2014/main" id="{2CA91EF3-2256-41BA-87C7-CD52F902B69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46080" y="19340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806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9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11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Der Fisch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Das Ei — Die Eier</a:t>
            </a: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014" y="2450450"/>
            <a:ext cx="4573300" cy="3367547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568" y="2691026"/>
            <a:ext cx="3675183" cy="3675183"/>
          </a:xfrm>
        </p:spPr>
      </p:pic>
      <p:pic>
        <p:nvPicPr>
          <p:cNvPr id="4" name="5a_Essen">
            <a:hlinkClick r:id="" action="ppaction://media"/>
            <a:extLst>
              <a:ext uri="{FF2B5EF4-FFF2-40B4-BE49-F238E27FC236}">
                <a16:creationId xmlns:a16="http://schemas.microsoft.com/office/drawing/2014/main" id="{B0B45398-1067-4FE3-9D48-1AC6BC7C3F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423768" y="1909393"/>
            <a:ext cx="609600" cy="609600"/>
          </a:xfrm>
          <a:prstGeom prst="rect">
            <a:avLst/>
          </a:prstGeom>
        </p:spPr>
      </p:pic>
      <p:pic>
        <p:nvPicPr>
          <p:cNvPr id="8" name="5b_Essen">
            <a:hlinkClick r:id="" action="ppaction://media"/>
            <a:extLst>
              <a:ext uri="{FF2B5EF4-FFF2-40B4-BE49-F238E27FC236}">
                <a16:creationId xmlns:a16="http://schemas.microsoft.com/office/drawing/2014/main" id="{A054B0FC-4EE9-4A5D-A908-D3EAD0D1FD7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55808" y="1928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54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8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Das Obst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Das Gemüse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758" y="3291644"/>
            <a:ext cx="4092606" cy="2505473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172" y="2772050"/>
            <a:ext cx="4766772" cy="3025068"/>
          </a:xfrm>
        </p:spPr>
      </p:pic>
      <p:pic>
        <p:nvPicPr>
          <p:cNvPr id="4" name="6a_Essen">
            <a:hlinkClick r:id="" action="ppaction://media"/>
            <a:extLst>
              <a:ext uri="{FF2B5EF4-FFF2-40B4-BE49-F238E27FC236}">
                <a16:creationId xmlns:a16="http://schemas.microsoft.com/office/drawing/2014/main" id="{2FFC85B0-E449-4F26-A1C4-7A96D705C2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381958" y="1909393"/>
            <a:ext cx="609600" cy="609600"/>
          </a:xfrm>
          <a:prstGeom prst="rect">
            <a:avLst/>
          </a:prstGeom>
        </p:spPr>
      </p:pic>
      <p:pic>
        <p:nvPicPr>
          <p:cNvPr id="7" name="6b_Essen">
            <a:hlinkClick r:id="" action="ppaction://media"/>
            <a:extLst>
              <a:ext uri="{FF2B5EF4-FFF2-40B4-BE49-F238E27FC236}">
                <a16:creationId xmlns:a16="http://schemas.microsoft.com/office/drawing/2014/main" id="{197D324B-96CB-49E1-811E-3321C271712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40390" y="19270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424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90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Der Hamburger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Cola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715" y="3049704"/>
            <a:ext cx="3764132" cy="2896469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877" y="2933897"/>
            <a:ext cx="2823098" cy="3032216"/>
          </a:xfrm>
        </p:spPr>
      </p:pic>
      <p:pic>
        <p:nvPicPr>
          <p:cNvPr id="4" name="7a_Essen">
            <a:hlinkClick r:id="" action="ppaction://media"/>
            <a:extLst>
              <a:ext uri="{FF2B5EF4-FFF2-40B4-BE49-F238E27FC236}">
                <a16:creationId xmlns:a16="http://schemas.microsoft.com/office/drawing/2014/main" id="{7B7E4C4D-9960-4106-BD8C-EB277E6575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9600" y="1903202"/>
            <a:ext cx="609600" cy="609600"/>
          </a:xfrm>
          <a:prstGeom prst="rect">
            <a:avLst/>
          </a:prstGeom>
        </p:spPr>
      </p:pic>
      <p:pic>
        <p:nvPicPr>
          <p:cNvPr id="7" name="7b_Essen">
            <a:hlinkClick r:id="" action="ppaction://media"/>
            <a:extLst>
              <a:ext uri="{FF2B5EF4-FFF2-40B4-BE49-F238E27FC236}">
                <a16:creationId xmlns:a16="http://schemas.microsoft.com/office/drawing/2014/main" id="{10BC9F1A-98AA-4C10-8ADA-4F5254A2E8D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46080" y="19727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820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6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Pizza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Limo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852" y="3338003"/>
            <a:ext cx="3888420" cy="271656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472" y="2559446"/>
            <a:ext cx="1195172" cy="3361960"/>
          </a:xfrm>
        </p:spPr>
      </p:pic>
      <p:pic>
        <p:nvPicPr>
          <p:cNvPr id="4" name="8a_Essen">
            <a:hlinkClick r:id="" action="ppaction://media"/>
            <a:extLst>
              <a:ext uri="{FF2B5EF4-FFF2-40B4-BE49-F238E27FC236}">
                <a16:creationId xmlns:a16="http://schemas.microsoft.com/office/drawing/2014/main" id="{49A55BE6-9153-4FB7-B5FA-224A614CE5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24000" y="1883429"/>
            <a:ext cx="609600" cy="609600"/>
          </a:xfrm>
          <a:prstGeom prst="rect">
            <a:avLst/>
          </a:prstGeom>
        </p:spPr>
      </p:pic>
      <p:pic>
        <p:nvPicPr>
          <p:cNvPr id="6" name="8b_Essen">
            <a:hlinkClick r:id="" action="ppaction://media"/>
            <a:extLst>
              <a:ext uri="{FF2B5EF4-FFF2-40B4-BE49-F238E27FC236}">
                <a16:creationId xmlns:a16="http://schemas.microsoft.com/office/drawing/2014/main" id="{4158C764-9192-47CA-9462-D5F344E288B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10800" y="19093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843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0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Kekse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Der Tee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795" y="3692930"/>
            <a:ext cx="3666478" cy="243627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052" y="2582334"/>
            <a:ext cx="3639844" cy="3639844"/>
          </a:xfrm>
        </p:spPr>
      </p:pic>
      <p:pic>
        <p:nvPicPr>
          <p:cNvPr id="4" name="9a_Essen">
            <a:hlinkClick r:id="" action="ppaction://media"/>
            <a:extLst>
              <a:ext uri="{FF2B5EF4-FFF2-40B4-BE49-F238E27FC236}">
                <a16:creationId xmlns:a16="http://schemas.microsoft.com/office/drawing/2014/main" id="{1EF03030-399E-4A19-B5B8-F44F2A004C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43050" y="1909393"/>
            <a:ext cx="609600" cy="609600"/>
          </a:xfrm>
          <a:prstGeom prst="rect">
            <a:avLst/>
          </a:prstGeom>
        </p:spPr>
      </p:pic>
      <p:pic>
        <p:nvPicPr>
          <p:cNvPr id="6" name="9b_Essen">
            <a:hlinkClick r:id="" action="ppaction://media"/>
            <a:extLst>
              <a:ext uri="{FF2B5EF4-FFF2-40B4-BE49-F238E27FC236}">
                <a16:creationId xmlns:a16="http://schemas.microsoft.com/office/drawing/2014/main" id="{48A0E67D-1086-4C65-9508-4F3E608D44B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153096" y="18640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12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66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Das Eis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Süßigkeiten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327" y="2772125"/>
            <a:ext cx="3355759" cy="3355759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921" y="3085455"/>
            <a:ext cx="4524060" cy="2977993"/>
          </a:xfrm>
        </p:spPr>
      </p:pic>
      <p:pic>
        <p:nvPicPr>
          <p:cNvPr id="4" name="10a_Essen">
            <a:hlinkClick r:id="" action="ppaction://media"/>
            <a:extLst>
              <a:ext uri="{FF2B5EF4-FFF2-40B4-BE49-F238E27FC236}">
                <a16:creationId xmlns:a16="http://schemas.microsoft.com/office/drawing/2014/main" id="{3AE664DF-2364-4C6B-A56C-51C2142A02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52600" y="1908101"/>
            <a:ext cx="609600" cy="609600"/>
          </a:xfrm>
          <a:prstGeom prst="rect">
            <a:avLst/>
          </a:prstGeom>
        </p:spPr>
      </p:pic>
      <p:pic>
        <p:nvPicPr>
          <p:cNvPr id="6" name="10b_Essen">
            <a:hlinkClick r:id="" action="ppaction://media"/>
            <a:extLst>
              <a:ext uri="{FF2B5EF4-FFF2-40B4-BE49-F238E27FC236}">
                <a16:creationId xmlns:a16="http://schemas.microsoft.com/office/drawing/2014/main" id="{03DE96CA-2D1E-469D-8836-392E020D3A4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70920" y="19727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894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6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4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Das Käsebrot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lvl="0" algn="ct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Das Wasser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671" y="3615487"/>
            <a:ext cx="3780977" cy="2227464"/>
          </a:xfrm>
        </p:spPr>
      </p:pic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429" y="3462444"/>
            <a:ext cx="2352583" cy="2533551"/>
          </a:xfrm>
        </p:spPr>
      </p:pic>
      <p:pic>
        <p:nvPicPr>
          <p:cNvPr id="4" name="11a_Essen">
            <a:hlinkClick r:id="" action="ppaction://media"/>
            <a:extLst>
              <a:ext uri="{FF2B5EF4-FFF2-40B4-BE49-F238E27FC236}">
                <a16:creationId xmlns:a16="http://schemas.microsoft.com/office/drawing/2014/main" id="{6D2B4852-10CC-470A-8E08-C7E7C77138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6320" y="1846052"/>
            <a:ext cx="609600" cy="609600"/>
          </a:xfrm>
          <a:prstGeom prst="rect">
            <a:avLst/>
          </a:prstGeom>
        </p:spPr>
      </p:pic>
      <p:pic>
        <p:nvPicPr>
          <p:cNvPr id="6" name="11b_Essen">
            <a:hlinkClick r:id="" action="ppaction://media"/>
            <a:extLst>
              <a:ext uri="{FF2B5EF4-FFF2-40B4-BE49-F238E27FC236}">
                <a16:creationId xmlns:a16="http://schemas.microsoft.com/office/drawing/2014/main" id="{148F84B2-160B-433F-BE12-2FCD475A7D5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46080" y="18726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921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7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29192" y="1963711"/>
            <a:ext cx="4344329" cy="1122000"/>
          </a:xfrm>
        </p:spPr>
        <p:txBody>
          <a:bodyPr>
            <a:noAutofit/>
          </a:bodyPr>
          <a:lstStyle/>
          <a:p>
            <a:pPr lvl="0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Der Apfel —</a:t>
            </a:r>
          </a:p>
          <a:p>
            <a:pPr lvl="0" algn="r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Äpfel</a:t>
            </a:r>
            <a:endParaRPr lang="en-US" sz="44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618480" y="1963710"/>
            <a:ext cx="5103828" cy="1122000"/>
          </a:xfrm>
        </p:spPr>
        <p:txBody>
          <a:bodyPr>
            <a:noAutofit/>
          </a:bodyPr>
          <a:lstStyle/>
          <a:p>
            <a:pPr lvl="0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Banane —</a:t>
            </a:r>
          </a:p>
          <a:p>
            <a:pPr lvl="0" algn="r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Bananen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22" y="3252865"/>
            <a:ext cx="2537268" cy="2748415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80" y="3627620"/>
            <a:ext cx="5103827" cy="2323459"/>
          </a:xfrm>
        </p:spPr>
      </p:pic>
      <p:pic>
        <p:nvPicPr>
          <p:cNvPr id="4" name="12a_Essen">
            <a:hlinkClick r:id="" action="ppaction://media"/>
            <a:extLst>
              <a:ext uri="{FF2B5EF4-FFF2-40B4-BE49-F238E27FC236}">
                <a16:creationId xmlns:a16="http://schemas.microsoft.com/office/drawing/2014/main" id="{0EF144D1-314C-41D3-8D6F-660911B74E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4405" y="1817370"/>
            <a:ext cx="609600" cy="609600"/>
          </a:xfrm>
          <a:prstGeom prst="rect">
            <a:avLst/>
          </a:prstGeom>
        </p:spPr>
      </p:pic>
      <p:pic>
        <p:nvPicPr>
          <p:cNvPr id="6" name="12b_Essen">
            <a:hlinkClick r:id="" action="ppaction://media"/>
            <a:extLst>
              <a:ext uri="{FF2B5EF4-FFF2-40B4-BE49-F238E27FC236}">
                <a16:creationId xmlns:a16="http://schemas.microsoft.com/office/drawing/2014/main" id="{428022C7-C79E-4BEE-A2C6-A24388293BB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95078" y="18326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8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470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7280" y="1954741"/>
            <a:ext cx="4937760" cy="1136989"/>
          </a:xfrm>
        </p:spPr>
        <p:txBody>
          <a:bodyPr>
            <a:noAutofit/>
          </a:bodyPr>
          <a:lstStyle/>
          <a:p>
            <a:pPr lvl="0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Kirsche —</a:t>
            </a:r>
          </a:p>
          <a:p>
            <a:pPr lvl="0" algn="r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Kirschen</a:t>
            </a:r>
            <a:endParaRPr lang="en-US" sz="44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17920" y="1954741"/>
            <a:ext cx="4937760" cy="1136989"/>
          </a:xfrm>
        </p:spPr>
        <p:txBody>
          <a:bodyPr>
            <a:noAutofit/>
          </a:bodyPr>
          <a:lstStyle/>
          <a:p>
            <a:pPr lvl="0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Ananas —</a:t>
            </a:r>
          </a:p>
          <a:p>
            <a:pPr lvl="0" algn="r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Ananas</a:t>
            </a:r>
            <a:endParaRPr lang="en-US" sz="4400" dirty="0">
              <a:solidFill>
                <a:srgbClr val="00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902" y="3253260"/>
            <a:ext cx="3377506" cy="2832747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228" y="3148986"/>
            <a:ext cx="1457684" cy="3159052"/>
          </a:xfrm>
        </p:spPr>
      </p:pic>
      <p:pic>
        <p:nvPicPr>
          <p:cNvPr id="4" name="13a_Essen">
            <a:hlinkClick r:id="" action="ppaction://media"/>
            <a:extLst>
              <a:ext uri="{FF2B5EF4-FFF2-40B4-BE49-F238E27FC236}">
                <a16:creationId xmlns:a16="http://schemas.microsoft.com/office/drawing/2014/main" id="{F555C806-F66D-49CD-B327-A0F0ADBE7D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96240" y="1856485"/>
            <a:ext cx="609600" cy="609600"/>
          </a:xfrm>
          <a:prstGeom prst="rect">
            <a:avLst/>
          </a:prstGeom>
        </p:spPr>
      </p:pic>
      <p:pic>
        <p:nvPicPr>
          <p:cNvPr id="6" name="13b_Essen">
            <a:hlinkClick r:id="" action="ppaction://media"/>
            <a:extLst>
              <a:ext uri="{FF2B5EF4-FFF2-40B4-BE49-F238E27FC236}">
                <a16:creationId xmlns:a16="http://schemas.microsoft.com/office/drawing/2014/main" id="{91E6F093-38C0-467E-9A43-C50FFDCABE6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27130" y="18564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375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heißt das?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7280" y="1846051"/>
            <a:ext cx="4416936" cy="1309981"/>
          </a:xfrm>
        </p:spPr>
        <p:txBody>
          <a:bodyPr>
            <a:normAutofit fontScale="92500" lnSpcReduction="20000"/>
          </a:bodyPr>
          <a:lstStyle/>
          <a:p>
            <a:pPr lvl="0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Kiwi —</a:t>
            </a:r>
          </a:p>
          <a:p>
            <a:pPr lvl="0" algn="r">
              <a:buClr>
                <a:srgbClr val="DDDDDD"/>
              </a:buClr>
            </a:pPr>
            <a:r>
              <a:rPr lang="de-DE" sz="4800" dirty="0">
                <a:solidFill>
                  <a:srgbClr val="000000"/>
                </a:solidFill>
              </a:rPr>
              <a:t>die Kiwis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17920" y="1846051"/>
            <a:ext cx="4937760" cy="1309981"/>
          </a:xfrm>
        </p:spPr>
        <p:txBody>
          <a:bodyPr>
            <a:noAutofit/>
          </a:bodyPr>
          <a:lstStyle/>
          <a:p>
            <a:pPr lvl="0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Aprikose —</a:t>
            </a:r>
          </a:p>
          <a:p>
            <a:pPr lvl="0" algn="r">
              <a:buClr>
                <a:srgbClr val="DDDDDD"/>
              </a:buClr>
            </a:pPr>
            <a:r>
              <a:rPr lang="de-DE" sz="4400" dirty="0">
                <a:solidFill>
                  <a:srgbClr val="000000"/>
                </a:solidFill>
              </a:rPr>
              <a:t>die Aprikosen</a:t>
            </a:r>
            <a:endParaRPr lang="en-US" sz="4400" dirty="0">
              <a:solidFill>
                <a:srgbClr val="00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024" y="3429000"/>
            <a:ext cx="3291825" cy="2537113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737" y="3264723"/>
            <a:ext cx="3743239" cy="2701390"/>
          </a:xfrm>
        </p:spPr>
      </p:pic>
      <p:pic>
        <p:nvPicPr>
          <p:cNvPr id="4" name="14a_Essen">
            <a:hlinkClick r:id="" action="ppaction://media"/>
            <a:extLst>
              <a:ext uri="{FF2B5EF4-FFF2-40B4-BE49-F238E27FC236}">
                <a16:creationId xmlns:a16="http://schemas.microsoft.com/office/drawing/2014/main" id="{F430FA90-98F1-4C17-A60A-D229A643E3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0628" y="1884151"/>
            <a:ext cx="609600" cy="609600"/>
          </a:xfrm>
          <a:prstGeom prst="rect">
            <a:avLst/>
          </a:prstGeom>
        </p:spPr>
      </p:pic>
      <p:pic>
        <p:nvPicPr>
          <p:cNvPr id="6" name="14b_Essen">
            <a:hlinkClick r:id="" action="ppaction://media"/>
            <a:extLst>
              <a:ext uri="{FF2B5EF4-FFF2-40B4-BE49-F238E27FC236}">
                <a16:creationId xmlns:a16="http://schemas.microsoft.com/office/drawing/2014/main" id="{15BB3A59-1B0E-4D20-9719-E7F67CD7771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49784" y="1822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56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4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52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 anchor="ctr"/>
          <a:lstStyle/>
          <a:p>
            <a:pPr algn="ctr"/>
            <a:r>
              <a:rPr lang="de-DE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Was magst du?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de-DE" sz="6600" dirty="0"/>
              <a:t>Ich</a:t>
            </a:r>
          </a:p>
          <a:p>
            <a:pPr algn="ctr"/>
            <a:r>
              <a:rPr lang="de-DE" sz="6600" dirty="0"/>
              <a:t>esse</a:t>
            </a:r>
          </a:p>
          <a:p>
            <a:pPr algn="ctr"/>
            <a:r>
              <a:rPr lang="de-DE" sz="6600" dirty="0"/>
              <a:t>gern</a:t>
            </a:r>
          </a:p>
          <a:p>
            <a:pPr algn="ctr"/>
            <a:r>
              <a:rPr lang="de-DE" sz="6600" dirty="0">
                <a:solidFill>
                  <a:srgbClr val="FFC000"/>
                </a:solidFill>
              </a:rPr>
              <a:t>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de-DE" sz="6600" dirty="0"/>
              <a:t>Ich</a:t>
            </a:r>
          </a:p>
          <a:p>
            <a:pPr algn="ctr"/>
            <a:r>
              <a:rPr lang="de-DE" sz="6600" dirty="0"/>
              <a:t>trinke</a:t>
            </a:r>
          </a:p>
          <a:p>
            <a:pPr algn="ctr"/>
            <a:r>
              <a:rPr lang="de-DE" sz="6600" dirty="0"/>
              <a:t>gern</a:t>
            </a:r>
          </a:p>
          <a:p>
            <a:pPr algn="ctr"/>
            <a:r>
              <a:rPr lang="de-DE" sz="6600" dirty="0">
                <a:solidFill>
                  <a:srgbClr val="FFC000"/>
                </a:solidFill>
              </a:rPr>
              <a:t>?</a:t>
            </a:r>
            <a:endParaRPr lang="en-US" sz="66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625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Ретро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428</TotalTime>
  <Words>148</Words>
  <Application>Microsoft Office PowerPoint</Application>
  <PresentationFormat>Широкоэкранный</PresentationFormat>
  <Paragraphs>56</Paragraphs>
  <Slides>15</Slides>
  <Notes>0</Notes>
  <HiddenSlides>0</HiddenSlides>
  <MMClips>26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Broadway</vt:lpstr>
      <vt:lpstr>Calibri</vt:lpstr>
      <vt:lpstr>Calibri Light</vt:lpstr>
      <vt:lpstr>Ретро</vt:lpstr>
      <vt:lpstr>Das essen wir</vt:lpstr>
      <vt:lpstr>Wie heißt das?</vt:lpstr>
      <vt:lpstr>Wie heißt das?</vt:lpstr>
      <vt:lpstr>Wie heißt das?</vt:lpstr>
      <vt:lpstr>Wie heißt das?</vt:lpstr>
      <vt:lpstr>Wie heißt das?</vt:lpstr>
      <vt:lpstr>Wie heißt das?</vt:lpstr>
      <vt:lpstr>Wie heißt das?</vt:lpstr>
      <vt:lpstr>Wie heißt das?</vt:lpstr>
      <vt:lpstr>Wie heißt das?</vt:lpstr>
      <vt:lpstr>Wie heißt das?</vt:lpstr>
      <vt:lpstr>Wie heißt das?</vt:lpstr>
      <vt:lpstr>Wie heißt das?</vt:lpstr>
      <vt:lpstr>Wie heißt das?</vt:lpstr>
      <vt:lpstr>Was magst du?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Zaharchenko</dc:creator>
  <cp:lastModifiedBy>ADMIN</cp:lastModifiedBy>
  <cp:revision>17</cp:revision>
  <dcterms:created xsi:type="dcterms:W3CDTF">2020-08-28T08:17:29Z</dcterms:created>
  <dcterms:modified xsi:type="dcterms:W3CDTF">2020-09-10T20:36:45Z</dcterms:modified>
</cp:coreProperties>
</file>