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Merriweather" panose="020B0604020202020204" charset="-52"/>
      <p:regular r:id="rId12"/>
      <p:bold r:id="rId13"/>
      <p:italic r:id="rId14"/>
      <p:boldItalic r:id="rId15"/>
    </p:embeddedFont>
    <p:embeddedFont>
      <p:font typeface="Nunito" panose="020B0604020202020204" charset="-52"/>
      <p:regular r:id="rId16"/>
      <p:bold r:id="rId17"/>
      <p:italic r:id="rId18"/>
      <p:boldItalic r:id="rId19"/>
    </p:embeddedFont>
    <p:embeddedFont>
      <p:font typeface="Roboto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8d534d27e6_0_2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8d534d27e6_0_2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6cbe9753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6cbe97535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6cbe9753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6cbe97535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6cbe97535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6cbe97535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86cbe97535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86cbe97535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86cbe97535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86cbe97535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6cbe9753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6cbe9753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6cbe97535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6cbe97535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latin typeface="Merriweather"/>
                <a:ea typeface="Merriweather"/>
                <a:cs typeface="Merriweather"/>
                <a:sym typeface="Merriweather"/>
              </a:rPr>
              <a:t>MEINE HILFE ZU HAUSE</a:t>
            </a:r>
            <a:endParaRPr b="1"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Präsentation zu Stunden 25, 26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676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/>
              <a:t>den Tisch decken</a:t>
            </a:r>
            <a:endParaRPr sz="2400" dirty="0"/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17751" y="97850"/>
            <a:ext cx="5046400" cy="453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8CED3153-E7C6-4A7A-AF8D-1A00469E5C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6089" y="28010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8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latin typeface="Nunito"/>
                <a:ea typeface="Nunito"/>
                <a:cs typeface="Nunito"/>
                <a:sym typeface="Nunito"/>
              </a:rPr>
              <a:t>das Geschirr spülen</a:t>
            </a:r>
            <a:endParaRPr sz="2400" dirty="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81" name="Google Shape;81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8975" y="150500"/>
            <a:ext cx="6758350" cy="454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6C4E7BE0-C49E-4F10-903C-2E9A35498A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8263" y="2462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latin typeface="Nunito"/>
                <a:ea typeface="Nunito"/>
                <a:cs typeface="Nunito"/>
                <a:sym typeface="Nunito"/>
              </a:rPr>
              <a:t>die Katze füttern</a:t>
            </a:r>
            <a:endParaRPr sz="2500" dirty="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34800" y="0"/>
            <a:ext cx="4645035" cy="4608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6EF6D7F4-725F-427F-A3BF-B166DD559C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5111" y="3478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0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latin typeface="Nunito"/>
                <a:ea typeface="Nunito"/>
                <a:cs typeface="Nunito"/>
                <a:sym typeface="Nunito"/>
              </a:rPr>
              <a:t>die Blumen gießen</a:t>
            </a:r>
            <a:endParaRPr sz="2400" dirty="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01725" y="77700"/>
            <a:ext cx="6055275" cy="452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1172BE9A-0220-4C31-8380-FC62D3327A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0266" y="4494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latin typeface="Nunito"/>
                <a:ea typeface="Nunito"/>
                <a:cs typeface="Nunito"/>
                <a:sym typeface="Nunito"/>
              </a:rPr>
              <a:t>Staub wischen</a:t>
            </a:r>
            <a:endParaRPr sz="2400" dirty="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02" name="Google Shape;10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2950" y="51375"/>
            <a:ext cx="4307976" cy="4515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5">
            <a:hlinkClick r:id="" action="ppaction://media"/>
            <a:extLst>
              <a:ext uri="{FF2B5EF4-FFF2-40B4-BE49-F238E27FC236}">
                <a16:creationId xmlns:a16="http://schemas.microsoft.com/office/drawing/2014/main" id="{9EB9B7FB-1495-42C2-9122-D6BC4E034A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2844" y="4494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8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latin typeface="Nunito"/>
                <a:ea typeface="Nunito"/>
                <a:cs typeface="Nunito"/>
                <a:sym typeface="Nunito"/>
              </a:rPr>
              <a:t>den Fußboden fegen</a:t>
            </a:r>
            <a:endParaRPr sz="2400" dirty="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09" name="Google Shape;109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49875" y="0"/>
            <a:ext cx="4136505" cy="45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091152F4-14A1-40C1-A2A7-A88DBD84CD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4134" y="3478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6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309878" cy="2710200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dirty="0">
                <a:solidFill>
                  <a:schemeClr val="tx1">
                    <a:lumMod val="75000"/>
                  </a:schemeClr>
                </a:solidFill>
              </a:rPr>
              <a:t>A.</a:t>
            </a:r>
            <a:endParaRPr sz="2400" b="1" dirty="0">
              <a:solidFill>
                <a:schemeClr val="tx1">
                  <a:lumMod val="75000"/>
                </a:schemeClr>
              </a:solidFill>
            </a:endParaRPr>
          </a:p>
          <a:p>
            <a:pPr marL="457200" lvl="0" indent="-368300" algn="l" rtl="0">
              <a:spcBef>
                <a:spcPts val="160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chemeClr val="tx1">
                    <a:lumMod val="75000"/>
                  </a:schemeClr>
                </a:solidFill>
                <a:latin typeface="Merriweather"/>
                <a:ea typeface="Merriweather"/>
                <a:cs typeface="Merriweather"/>
                <a:sym typeface="Merriweather"/>
              </a:rPr>
              <a:t>Hilft Sofia ihren Eltern? </a:t>
            </a:r>
            <a:endParaRPr sz="2400" dirty="0">
              <a:solidFill>
                <a:schemeClr val="tx1">
                  <a:lumMod val="75000"/>
                </a:schemeClr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chemeClr val="tx1">
                    <a:lumMod val="75000"/>
                  </a:schemeClr>
                </a:solidFill>
                <a:latin typeface="Merriweather"/>
                <a:ea typeface="Merriweather"/>
                <a:cs typeface="Merriweather"/>
                <a:sym typeface="Merriweather"/>
              </a:rPr>
              <a:t>Was macht sie?</a:t>
            </a:r>
            <a:endParaRPr sz="2400" dirty="0">
              <a:solidFill>
                <a:schemeClr val="tx1">
                  <a:lumMod val="75000"/>
                </a:schemeClr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16" name="Google Shape;116;p20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 b="1"/>
              <a:t>Höre zu und antworte auf die Fragen.</a:t>
            </a:r>
            <a:endParaRPr sz="3500" b="1"/>
          </a:p>
        </p:txBody>
      </p:sp>
      <p:sp>
        <p:nvSpPr>
          <p:cNvPr id="117" name="Google Shape;117;p20"/>
          <p:cNvSpPr txBox="1">
            <a:spLocks noGrp="1"/>
          </p:cNvSpPr>
          <p:nvPr>
            <p:ph type="body" idx="2"/>
          </p:nvPr>
        </p:nvSpPr>
        <p:spPr>
          <a:xfrm>
            <a:off x="3781778" y="1919075"/>
            <a:ext cx="5285247" cy="2710200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dirty="0">
                <a:solidFill>
                  <a:srgbClr val="002060"/>
                </a:solidFill>
              </a:rPr>
              <a:t>B.</a:t>
            </a:r>
            <a:endParaRPr sz="2400" b="1" dirty="0">
              <a:solidFill>
                <a:srgbClr val="002060"/>
              </a:solidFill>
            </a:endParaRPr>
          </a:p>
          <a:p>
            <a:pPr marL="457200" lvl="0" indent="-368300" algn="l" rtl="0">
              <a:spcBef>
                <a:spcPts val="160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Hilft Finn gern seinen Eltern?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Was macht er?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Wie heißt Finns Hund?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Wie helfen Finns Geschwister?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2" name="Hilfe zu Hause">
            <a:hlinkClick r:id="" action="ppaction://media"/>
            <a:extLst>
              <a:ext uri="{FF2B5EF4-FFF2-40B4-BE49-F238E27FC236}">
                <a16:creationId xmlns:a16="http://schemas.microsoft.com/office/drawing/2014/main" id="{73FBE326-2A1A-4063-BEB6-2A461A1B8C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0111" y="1291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b="1"/>
              <a:t>Wie hilfst du zu Hause?</a:t>
            </a:r>
            <a:endParaRPr sz="4000" b="1"/>
          </a:p>
        </p:txBody>
      </p:sp>
      <p:sp>
        <p:nvSpPr>
          <p:cNvPr id="124" name="Google Shape;124;p2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  <a:ln>
            <a:noFill/>
          </a:ln>
          <a:effectLst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Gießt du gern</a:t>
            </a:r>
            <a:endParaRPr lang="en-US"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82550" lvl="0" indent="0" algn="l" rtl="0"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US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     </a:t>
            </a: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die Blumen?</a:t>
            </a:r>
            <a:endParaRPr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Spülst du gern</a:t>
            </a:r>
            <a:endParaRPr lang="en-US"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82550" lvl="0" indent="0" algn="l" rtl="0"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US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     </a:t>
            </a: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das Geschirr?</a:t>
            </a:r>
            <a:endParaRPr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Fütterst du gern</a:t>
            </a:r>
            <a:endParaRPr lang="en-US"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82550" lvl="0" indent="0" algn="l" rtl="0"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US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     </a:t>
            </a:r>
            <a:r>
              <a:rPr lang="ru" sz="2400" dirty="0">
                <a:solidFill>
                  <a:schemeClr val="tx1"/>
                </a:solidFill>
                <a:latin typeface="Merriweather"/>
                <a:ea typeface="Merriweather"/>
                <a:cs typeface="Merriweather"/>
                <a:sym typeface="Merriweather"/>
              </a:rPr>
              <a:t>die Haustiere?</a:t>
            </a:r>
            <a:endParaRPr sz="2400" dirty="0">
              <a:solidFill>
                <a:schemeClr val="tx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125" name="Google Shape;125;p21"/>
          <p:cNvSpPr txBox="1">
            <a:spLocks noGrp="1"/>
          </p:cNvSpPr>
          <p:nvPr>
            <p:ph type="body" idx="2"/>
          </p:nvPr>
        </p:nvSpPr>
        <p:spPr>
          <a:xfrm>
            <a:off x="4289778" y="1919075"/>
            <a:ext cx="4404372" cy="2710200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Fegst du gern</a:t>
            </a:r>
            <a:endParaRPr lang="en-US"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82550" lvl="0" indent="0" algn="l" rtl="0"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US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     </a:t>
            </a: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den Fußboden?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Wischst du gern Staub?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Hilfst du gern kochen?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Font typeface="Merriweather"/>
              <a:buChar char="●"/>
            </a:pP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Deckst du gern</a:t>
            </a:r>
            <a:endParaRPr lang="en-US"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82550" lvl="0" indent="0" algn="l" rtl="0"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US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     </a:t>
            </a:r>
            <a:r>
              <a:rPr lang="ru" sz="2400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den Tisch?</a:t>
            </a:r>
            <a:endParaRPr sz="2400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119</Words>
  <Application>Microsoft Office PowerPoint</Application>
  <PresentationFormat>Экран (16:9)</PresentationFormat>
  <Paragraphs>30</Paragraphs>
  <Slides>9</Slides>
  <Notes>9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Merriweather</vt:lpstr>
      <vt:lpstr>Nunito</vt:lpstr>
      <vt:lpstr>Roboto</vt:lpstr>
      <vt:lpstr>Material</vt:lpstr>
      <vt:lpstr>MEINE HILFE ZU HAUSE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Höre zu und antworte auf die Fragen.</vt:lpstr>
      <vt:lpstr>Wie hilfst du zu Hause?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MEINE HILFE ZU HAUSE</dc:title>
  <dc:creator>ADMIN</dc:creator>
  <cp:lastModifiedBy>Zaharchenko</cp:lastModifiedBy>
  <cp:revision>7</cp:revision>
  <dcterms:modified xsi:type="dcterms:W3CDTF">2020-09-11T13:19:26Z</dcterms:modified>
</cp:coreProperties>
</file>