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89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91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40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447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55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42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17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81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49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505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026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689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927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8448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13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43CD8-012A-4DD9-AAAC-936678CDA167}" type="datetimeFigureOut">
              <a:rPr lang="en-US" smtClean="0"/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9389C90-F1AA-4026-8488-DDB38F730F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33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sz="8800" dirty="0"/>
              <a:t>Hier lebe ich</a:t>
            </a:r>
            <a:endParaRPr lang="en-US" sz="8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DE" sz="2400" dirty="0"/>
              <a:t>Präsentation zu Stunden 14, 15, 16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4113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7846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das Haus — die Häuser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918" y="1268382"/>
            <a:ext cx="5327727" cy="5327727"/>
          </a:xfrm>
        </p:spPr>
      </p:pic>
    </p:spTree>
    <p:extLst>
      <p:ext uri="{BB962C8B-B14F-4D97-AF65-F5344CB8AC3E}">
        <p14:creationId xmlns:p14="http://schemas.microsoft.com/office/powerpoint/2010/main" val="106209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55431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das Hochhaus — die Hochhäuser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3118" y="1450731"/>
            <a:ext cx="5245099" cy="5245099"/>
          </a:xfrm>
        </p:spPr>
      </p:pic>
    </p:spTree>
    <p:extLst>
      <p:ext uri="{BB962C8B-B14F-4D97-AF65-F5344CB8AC3E}">
        <p14:creationId xmlns:p14="http://schemas.microsoft.com/office/powerpoint/2010/main" val="2316266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02677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der Garten — die Gärten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329" y="1404191"/>
            <a:ext cx="5352819" cy="5352819"/>
          </a:xfrm>
        </p:spPr>
      </p:pic>
    </p:spTree>
    <p:extLst>
      <p:ext uri="{BB962C8B-B14F-4D97-AF65-F5344CB8AC3E}">
        <p14:creationId xmlns:p14="http://schemas.microsoft.com/office/powerpoint/2010/main" val="269719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685" y="715108"/>
            <a:ext cx="8596668" cy="937846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die Wohnung — die Wohnungen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354" y="1573645"/>
            <a:ext cx="5147341" cy="5147341"/>
          </a:xfrm>
        </p:spPr>
      </p:pic>
    </p:spTree>
    <p:extLst>
      <p:ext uri="{BB962C8B-B14F-4D97-AF65-F5344CB8AC3E}">
        <p14:creationId xmlns:p14="http://schemas.microsoft.com/office/powerpoint/2010/main" val="383330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7846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das Zimmer — die Zimmer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7545" y="1415896"/>
            <a:ext cx="5313883" cy="5313883"/>
          </a:xfrm>
        </p:spPr>
      </p:pic>
    </p:spTree>
    <p:extLst>
      <p:ext uri="{BB962C8B-B14F-4D97-AF65-F5344CB8AC3E}">
        <p14:creationId xmlns:p14="http://schemas.microsoft.com/office/powerpoint/2010/main" val="201852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58715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das Fenster — die Fenster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08" y="1308601"/>
            <a:ext cx="3820288" cy="5269752"/>
          </a:xfrm>
        </p:spPr>
      </p:pic>
    </p:spTree>
    <p:extLst>
      <p:ext uri="{BB962C8B-B14F-4D97-AF65-F5344CB8AC3E}">
        <p14:creationId xmlns:p14="http://schemas.microsoft.com/office/powerpoint/2010/main" val="165514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32338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der Tisch — die Tische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953" y="2003963"/>
            <a:ext cx="5877430" cy="3888300"/>
          </a:xfrm>
        </p:spPr>
      </p:pic>
    </p:spTree>
    <p:extLst>
      <p:ext uri="{BB962C8B-B14F-4D97-AF65-F5344CB8AC3E}">
        <p14:creationId xmlns:p14="http://schemas.microsoft.com/office/powerpoint/2010/main" val="182849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29054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der Stuhl — die Stühle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896" y="1674849"/>
            <a:ext cx="3500427" cy="5083067"/>
          </a:xfrm>
        </p:spPr>
      </p:pic>
    </p:spTree>
    <p:extLst>
      <p:ext uri="{BB962C8B-B14F-4D97-AF65-F5344CB8AC3E}">
        <p14:creationId xmlns:p14="http://schemas.microsoft.com/office/powerpoint/2010/main" val="323883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7846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das Bett — die Betten</a:t>
            </a:r>
            <a:endParaRPr lang="en-US" sz="44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1541806"/>
            <a:ext cx="5285543" cy="5285543"/>
          </a:xfrm>
        </p:spPr>
      </p:pic>
    </p:spTree>
    <p:extLst>
      <p:ext uri="{BB962C8B-B14F-4D97-AF65-F5344CB8AC3E}">
        <p14:creationId xmlns:p14="http://schemas.microsoft.com/office/powerpoint/2010/main" val="143248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867508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der Schrank — die Schränke</a:t>
            </a:r>
            <a:endParaRPr lang="en-US" sz="44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9256" y="1477109"/>
            <a:ext cx="2289591" cy="5039102"/>
          </a:xfrm>
        </p:spPr>
      </p:pic>
    </p:spTree>
    <p:extLst>
      <p:ext uri="{BB962C8B-B14F-4D97-AF65-F5344CB8AC3E}">
        <p14:creationId xmlns:p14="http://schemas.microsoft.com/office/powerpoint/2010/main" val="60151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64223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das Bild — die Bilder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54" y="1441632"/>
            <a:ext cx="4924290" cy="5064676"/>
          </a:xfrm>
        </p:spPr>
      </p:pic>
    </p:spTree>
    <p:extLst>
      <p:ext uri="{BB962C8B-B14F-4D97-AF65-F5344CB8AC3E}">
        <p14:creationId xmlns:p14="http://schemas.microsoft.com/office/powerpoint/2010/main" val="359168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02677"/>
          </a:xfrm>
        </p:spPr>
        <p:txBody>
          <a:bodyPr>
            <a:normAutofit/>
          </a:bodyPr>
          <a:lstStyle/>
          <a:p>
            <a:pPr algn="ctr"/>
            <a:r>
              <a:rPr lang="de-DE" sz="4400" dirty="0"/>
              <a:t>das Spielzeug</a:t>
            </a:r>
            <a:endParaRPr lang="en-US" sz="4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0716" y="1734232"/>
            <a:ext cx="5480511" cy="4412756"/>
          </a:xfrm>
        </p:spPr>
      </p:pic>
    </p:spTree>
    <p:extLst>
      <p:ext uri="{BB962C8B-B14F-4D97-AF65-F5344CB8AC3E}">
        <p14:creationId xmlns:p14="http://schemas.microsoft.com/office/powerpoint/2010/main" val="195916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136489"/>
            <a:ext cx="3854528" cy="1278466"/>
          </a:xfrm>
        </p:spPr>
        <p:txBody>
          <a:bodyPr>
            <a:normAutofit/>
          </a:bodyPr>
          <a:lstStyle/>
          <a:p>
            <a:r>
              <a:rPr lang="de-DE" sz="3600" dirty="0"/>
              <a:t>Antworte</a:t>
            </a:r>
            <a:br>
              <a:rPr lang="de-DE" sz="3600" dirty="0"/>
            </a:br>
            <a:r>
              <a:rPr lang="de-DE" sz="3600" dirty="0"/>
              <a:t>auf die Fragen.</a:t>
            </a:r>
            <a:endParaRPr lang="en-US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872" y="1601184"/>
            <a:ext cx="4490597" cy="400397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2546729"/>
            <a:ext cx="4089538" cy="367418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Wie viele Tische siehst du auf dem Bild?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Wie viele Stühle siehst du auf dem Bild?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Wie ist der Tisch?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Wie sind die Stühle?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8978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170589"/>
            <a:ext cx="3854528" cy="1182867"/>
          </a:xfrm>
        </p:spPr>
        <p:txBody>
          <a:bodyPr>
            <a:normAutofit fontScale="90000"/>
          </a:bodyPr>
          <a:lstStyle/>
          <a:p>
            <a:r>
              <a:rPr lang="de-DE" sz="3600" dirty="0"/>
              <a:t>Antworte</a:t>
            </a:r>
            <a:br>
              <a:rPr lang="de-DE" sz="3600" dirty="0"/>
            </a:br>
            <a:r>
              <a:rPr lang="de-DE" sz="3600" dirty="0"/>
              <a:t>auf die Fragen.</a:t>
            </a:r>
            <a:endParaRPr lang="en-US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899" y="1382842"/>
            <a:ext cx="4210880" cy="421088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2473377"/>
            <a:ext cx="4210880" cy="3214034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Wie viele Häuser siehst du auf dem Bild?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Wie sind die Häuser?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Was siehst du noch auf dem Bild?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7264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160484"/>
            <a:ext cx="3854528" cy="1058060"/>
          </a:xfrm>
        </p:spPr>
        <p:txBody>
          <a:bodyPr>
            <a:normAutofit fontScale="90000"/>
          </a:bodyPr>
          <a:lstStyle/>
          <a:p>
            <a:r>
              <a:rPr lang="de-DE" sz="3600" dirty="0"/>
              <a:t>Antworte</a:t>
            </a:r>
            <a:br>
              <a:rPr lang="de-DE" sz="3600" dirty="0"/>
            </a:br>
            <a:r>
              <a:rPr lang="de-DE" sz="3600" dirty="0"/>
              <a:t>auf die Fragen.</a:t>
            </a:r>
            <a:endParaRPr lang="en-US" sz="36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8330" y="1160484"/>
            <a:ext cx="4350640" cy="422784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7334" y="2443397"/>
            <a:ext cx="4160996" cy="3114025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Wie viele Schränke siehst du auf dem Bild?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Was liegt da?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2800" dirty="0"/>
              <a:t>Hast du auch viele Bücher?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00122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5" y="1379095"/>
            <a:ext cx="8596668" cy="2293495"/>
          </a:xfrm>
        </p:spPr>
        <p:txBody>
          <a:bodyPr>
            <a:normAutofit/>
          </a:bodyPr>
          <a:lstStyle/>
          <a:p>
            <a:pPr algn="ctr"/>
            <a:r>
              <a:rPr lang="de-DE" sz="7200" dirty="0"/>
              <a:t>Beschreibe</a:t>
            </a:r>
            <a:br>
              <a:rPr lang="de-DE" sz="7200" dirty="0"/>
            </a:br>
            <a:r>
              <a:rPr lang="de-DE" sz="7200" dirty="0"/>
              <a:t>dein Zimmer.</a:t>
            </a:r>
            <a:endParaRPr lang="en-US" sz="7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77335" y="3920875"/>
            <a:ext cx="8596668" cy="2293494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3600" dirty="0"/>
              <a:t>Was hast du in deinem Zimmer?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3600" dirty="0"/>
              <a:t>Wie sind die Farben in deinem Zimmer?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DE" sz="3600" dirty="0"/>
              <a:t>Was gefällt dir in deinem Zimmer?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0437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50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117</TotalTime>
  <Words>182</Words>
  <Application>Microsoft Office PowerPoint</Application>
  <PresentationFormat>Широкоэкранный</PresentationFormat>
  <Paragraphs>31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Аспект</vt:lpstr>
      <vt:lpstr>Hier lebe ich</vt:lpstr>
      <vt:lpstr>das Haus — die Häuser</vt:lpstr>
      <vt:lpstr>das Hochhaus — die Hochhäuser</vt:lpstr>
      <vt:lpstr>der Garten — die Gärten</vt:lpstr>
      <vt:lpstr>die Wohnung — die Wohnungen</vt:lpstr>
      <vt:lpstr>das Zimmer — die Zimmer</vt:lpstr>
      <vt:lpstr>das Fenster — die Fenster</vt:lpstr>
      <vt:lpstr>der Tisch — die Tische</vt:lpstr>
      <vt:lpstr>der Stuhl — die Stühle</vt:lpstr>
      <vt:lpstr>das Bett — die Betten</vt:lpstr>
      <vt:lpstr>der Schrank — die Schränke</vt:lpstr>
      <vt:lpstr>das Bild — die Bilder</vt:lpstr>
      <vt:lpstr>das Spielzeug</vt:lpstr>
      <vt:lpstr>Antworte auf die Fragen.</vt:lpstr>
      <vt:lpstr>Antworte auf die Fragen.</vt:lpstr>
      <vt:lpstr>Antworte auf die Fragen.</vt:lpstr>
      <vt:lpstr>Beschreibe dein Zimmer.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Hier lebe ich</dc:title>
  <dc:creator>Zaharchenko</dc:creator>
  <cp:lastModifiedBy>ADMIN</cp:lastModifiedBy>
  <cp:revision>11</cp:revision>
  <dcterms:created xsi:type="dcterms:W3CDTF">2020-08-27T10:28:17Z</dcterms:created>
  <dcterms:modified xsi:type="dcterms:W3CDTF">2020-08-31T10:42:59Z</dcterms:modified>
</cp:coreProperties>
</file>