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35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39746" y="141824"/>
            <a:ext cx="48656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ХАТНІ ОБЕРЕГИ УКРАЇНСЬКОЇ ОСЕЛІ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515554" y="5445224"/>
            <a:ext cx="4797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/>
              <a:t>Оберіг «підкова» </a:t>
            </a:r>
            <a:r>
              <a:rPr lang="uk-UA" sz="2400" dirty="0" smtClean="0"/>
              <a:t>— символ щастя.</a:t>
            </a:r>
            <a:endParaRPr lang="ru-RU" sz="2400" dirty="0"/>
          </a:p>
        </p:txBody>
      </p:sp>
      <p:pic>
        <p:nvPicPr>
          <p:cNvPr id="9" name="Picture 2" descr="https://ds1.skrynya.ua/products/p1009268_5e80b6e8dd9a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90" r="13412" b="5299"/>
          <a:stretch/>
        </p:blipFill>
        <p:spPr bwMode="auto">
          <a:xfrm>
            <a:off x="395536" y="980728"/>
            <a:ext cx="4645095" cy="38141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9988" y="696383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9512" y="1196752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Оберіг Підкова &quot;Хата&quot;теракотова — в Категории &quot;Талисманы, Обереги, Амулеты&quot;  на Bigl.ua (1221300212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5214">
            <a:off x="5065961" y="1116342"/>
            <a:ext cx="3315584" cy="33058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378662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798817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5014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39746" y="141824"/>
            <a:ext cx="48656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ХАТНІ ОБЕРЕГИ УКРАЇНСЬКОЇ ОСЕЛІ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376494" y="5631631"/>
            <a:ext cx="49824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b="1" dirty="0" smtClean="0"/>
              <a:t>Оберіг «віничок»</a:t>
            </a:r>
            <a:r>
              <a:rPr lang="uk-UA" sz="2400" dirty="0" smtClean="0"/>
              <a:t> — «вимітає» лихо.</a:t>
            </a:r>
            <a:endParaRPr lang="ru-RU" sz="2400" dirty="0"/>
          </a:p>
        </p:txBody>
      </p:sp>
      <p:pic>
        <p:nvPicPr>
          <p:cNvPr id="3074" name="Picture 2" descr="Веник Оберег большой бамбук, цена 110 грн., купить в Херсоне — Prom.ua  (ID#79533121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82811">
            <a:off x="1187623" y="891344"/>
            <a:ext cx="2930939" cy="43854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843808" y="878012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Віник оберіг своїми руками | ПромТек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41220">
            <a:off x="4905815" y="922800"/>
            <a:ext cx="3088255" cy="4140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920235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9052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39746" y="141824"/>
            <a:ext cx="48656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ХАТНІ ОБЕРЕГИ УКРАЇНСЬКОЇ ОСЕЛІ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763688" y="5443805"/>
            <a:ext cx="59275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/>
              <a:t>Оберіг «личаки» </a:t>
            </a:r>
            <a:r>
              <a:rPr lang="uk-UA" sz="2400" dirty="0" smtClean="0"/>
              <a:t>— символ затишку, щастя.</a:t>
            </a:r>
            <a:endParaRPr lang="ru-RU" sz="2400" dirty="0"/>
          </a:p>
        </p:txBody>
      </p:sp>
      <p:pic>
        <p:nvPicPr>
          <p:cNvPr id="4098" name="Picture 2" descr="Украинский оберег - значение, когда и кому дари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02430"/>
            <a:ext cx="3517870" cy="37523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532" y="134762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98035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Оберег украинский Лапт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1153">
            <a:off x="5476673" y="1050381"/>
            <a:ext cx="3057525" cy="381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707" y="1020519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Обереги для семьи и дома – купить на Ярмарке Мастеров | Ручная работа и  хенд мейд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443" y="2636912"/>
            <a:ext cx="2664296" cy="26642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259408" y="2738819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2400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39746" y="141824"/>
            <a:ext cx="48656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ХАТНІ ОБЕРЕГИ УКРАЇНСЬКОЇ ОСЕЛІ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763688" y="5443805"/>
            <a:ext cx="62140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/>
              <a:t>Оберіг «писана ложка» </a:t>
            </a:r>
            <a:r>
              <a:rPr lang="uk-UA" sz="2400" dirty="0" smtClean="0"/>
              <a:t>— символ добробуту.</a:t>
            </a:r>
            <a:endParaRPr lang="ru-RU" sz="2400" dirty="0"/>
          </a:p>
        </p:txBody>
      </p:sp>
      <p:pic>
        <p:nvPicPr>
          <p:cNvPr id="5122" name="Picture 2" descr="Оберіг для дому своїми руками | ПромТе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44710"/>
            <a:ext cx="5472608" cy="36416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89" y="141277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Украинский оберег - значение, когда и кому дарить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50" t="5049" r="14565" b="5325"/>
          <a:stretch/>
        </p:blipFill>
        <p:spPr bwMode="auto">
          <a:xfrm rot="803589">
            <a:off x="4787233" y="1039928"/>
            <a:ext cx="3185998" cy="40977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382" y="962799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8107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39746" y="141824"/>
            <a:ext cx="48656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ХАТНІ ОБЕРЕГИ УКРАЇНСЬКОЇ ОСЕЛІ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763688" y="5443805"/>
            <a:ext cx="57579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/>
              <a:t>Оберіг «павучок» </a:t>
            </a:r>
            <a:r>
              <a:rPr lang="uk-UA" sz="2400" dirty="0" smtClean="0"/>
              <a:t>— вісник добрих новин.</a:t>
            </a:r>
            <a:endParaRPr lang="ru-RU" sz="2400" dirty="0"/>
          </a:p>
        </p:txBody>
      </p:sp>
      <p:pic>
        <p:nvPicPr>
          <p:cNvPr id="6148" name="Picture 4" descr="kavery | Финское рождественское украшение Himmel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5854">
            <a:off x="5166601" y="912137"/>
            <a:ext cx="3203261" cy="43170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2374" y="816352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Дитячі клуби Львова створюватимуть «Різдвяних павуків» — Львівська міська  рад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99076"/>
            <a:ext cx="2142691" cy="39679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184" y="1117165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Різдвяний павук — Вікіпедія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99616">
            <a:off x="2559602" y="1080972"/>
            <a:ext cx="2880320" cy="39793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9762" y="998262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841064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66</Words>
  <Application>Microsoft Office PowerPoint</Application>
  <PresentationFormat>Экран (4:3)</PresentationFormat>
  <Paragraphs>10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Elena</cp:lastModifiedBy>
  <cp:revision>11</cp:revision>
  <dcterms:created xsi:type="dcterms:W3CDTF">2019-06-27T09:44:52Z</dcterms:created>
  <dcterms:modified xsi:type="dcterms:W3CDTF">2021-02-23T16:01:01Z</dcterms:modified>
</cp:coreProperties>
</file>