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35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4704" y="141824"/>
            <a:ext cx="66357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НАЦІОНАЛЬНА УГОРСЬКА ВИШИВКА «КАЛОЧАЇ»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3942078" y="778238"/>
            <a:ext cx="523843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В Угорщині місто </a:t>
            </a:r>
            <a:r>
              <a:rPr lang="uk-UA" sz="2400" dirty="0" err="1" smtClean="0"/>
              <a:t>Калоча</a:t>
            </a:r>
            <a:r>
              <a:rPr lang="uk-UA" sz="2400" dirty="0" smtClean="0"/>
              <a:t> стало</a:t>
            </a:r>
            <a:br>
              <a:rPr lang="uk-UA" sz="2400" dirty="0" smtClean="0"/>
            </a:br>
            <a:r>
              <a:rPr lang="uk-UA" sz="2400" dirty="0" smtClean="0"/>
              <a:t>центром виникнення й розвитку</a:t>
            </a:r>
            <a:br>
              <a:rPr lang="uk-UA" sz="2400" dirty="0" smtClean="0"/>
            </a:br>
            <a:r>
              <a:rPr lang="uk-UA" sz="2400" dirty="0" smtClean="0"/>
              <a:t>техніки шиття квітковою гладдю.</a:t>
            </a:r>
            <a:br>
              <a:rPr lang="uk-UA" sz="2400" dirty="0" smtClean="0"/>
            </a:br>
            <a:r>
              <a:rPr lang="uk-UA" sz="2400" dirty="0" smtClean="0"/>
              <a:t>Її</a:t>
            </a:r>
            <a:r>
              <a:rPr lang="uk-UA" sz="2400" dirty="0" smtClean="0"/>
              <a:t> мотиви майстрині </a:t>
            </a:r>
            <a:r>
              <a:rPr lang="uk-UA" sz="2400" dirty="0" smtClean="0"/>
              <a:t> запозичили</a:t>
            </a:r>
            <a:br>
              <a:rPr lang="uk-UA" sz="2400" dirty="0" smtClean="0"/>
            </a:br>
            <a:r>
              <a:rPr lang="uk-UA" sz="2400" dirty="0" smtClean="0"/>
              <a:t>від традиційного настінного розпису,</a:t>
            </a:r>
            <a:br>
              <a:rPr lang="uk-UA" sz="2400" dirty="0" smtClean="0"/>
            </a:br>
            <a:r>
              <a:rPr lang="uk-UA" sz="2400" dirty="0" smtClean="0"/>
              <a:t>яким угорці здавна прикрашали оселі.</a:t>
            </a:r>
            <a:endParaRPr lang="ru-RU" sz="2400" dirty="0"/>
          </a:p>
        </p:txBody>
      </p:sp>
      <p:pic>
        <p:nvPicPr>
          <p:cNvPr id="1026" name="Picture 2" descr="Hagyományok: kalocsai himzes (kép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97" y="908720"/>
            <a:ext cx="3762366" cy="3745645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 kalocsai minta annyira trendi, hogy az már ciki - Díván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74" b="3288"/>
          <a:stretch/>
        </p:blipFill>
        <p:spPr bwMode="auto">
          <a:xfrm>
            <a:off x="971600" y="3959651"/>
            <a:ext cx="3675807" cy="246997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Kalocsa, Népművészeti Tájház | Hungarian embroidery, Folk dance, Folk  embroidery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17" b="6713"/>
          <a:stretch/>
        </p:blipFill>
        <p:spPr bwMode="auto">
          <a:xfrm>
            <a:off x="5076056" y="3356993"/>
            <a:ext cx="3777821" cy="307262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014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188640"/>
            <a:ext cx="8640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Особливої ошатності угорській вишивці надало її поєднання із французькою вишивкою «</a:t>
            </a:r>
            <a:r>
              <a:rPr lang="uk-UA" sz="2400" dirty="0" err="1" smtClean="0"/>
              <a:t>рішельє</a:t>
            </a:r>
            <a:r>
              <a:rPr lang="uk-UA" sz="2400" dirty="0" smtClean="0"/>
              <a:t>»</a:t>
            </a:r>
            <a:r>
              <a:rPr lang="uk-UA" sz="2400" dirty="0" smtClean="0"/>
              <a:t>. На білосніжному або чорному фоні яскраво пломеніють квіткові композиції в обрамлені ніжного мережива.</a:t>
            </a:r>
            <a:endParaRPr lang="ru-RU" sz="2400" dirty="0"/>
          </a:p>
        </p:txBody>
      </p:sp>
      <p:pic>
        <p:nvPicPr>
          <p:cNvPr id="2052" name="Picture 4" descr="Hímző: Kalocsai napraforgós Király Ilus tiszteletére (kép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56" r="9544" b="2397"/>
          <a:stretch/>
        </p:blipFill>
        <p:spPr bwMode="auto">
          <a:xfrm>
            <a:off x="251520" y="1867468"/>
            <a:ext cx="3342603" cy="319018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Kalocsai riseliő terítő Richelieu-hímzés - Szőnyeg, Textil | Galéria  Savaria online piactér - Antik, műtárgy, régiség vásárlás és eladá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5720" y="1829028"/>
            <a:ext cx="4934752" cy="329867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ímző: kalocsai viragok (kép)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17" b="11294"/>
          <a:stretch/>
        </p:blipFill>
        <p:spPr bwMode="auto">
          <a:xfrm>
            <a:off x="2843808" y="4691270"/>
            <a:ext cx="3168352" cy="1898373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437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188640"/>
            <a:ext cx="878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Вишивка «</a:t>
            </a:r>
            <a:r>
              <a:rPr lang="uk-UA" sz="2400" dirty="0" err="1" smtClean="0"/>
              <a:t>калочаї</a:t>
            </a:r>
            <a:r>
              <a:rPr lang="uk-UA" sz="2400" dirty="0" smtClean="0"/>
              <a:t>» вирізняється різноманіттям природних мотивів — це стилізовані зображення садових та польових квітів, колосся пшениці і, звичайно, маленькі перчинки паприки.</a:t>
            </a:r>
            <a:endParaRPr lang="ru-RU" sz="2400" dirty="0"/>
          </a:p>
        </p:txBody>
      </p:sp>
      <p:pic>
        <p:nvPicPr>
          <p:cNvPr id="3080" name="Picture 8" descr="https://papiroszplusz.hu/wp-content/uploads/Kalocsai-minta-308-13-p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10710"/>
            <a:ext cx="3269841" cy="477369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s://papiroszplusz.hu/wp-content/uploads/306-15-Kalocsai-h%C3%ADmz%C3%A9smint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807059"/>
            <a:ext cx="2623857" cy="474005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Kalocsai hímzésminták 2 | Gépi Hímzés Etyeken | Hungarian embroidery,  Embroidery designs, Embroidery patterns vint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996952"/>
            <a:ext cx="2664296" cy="255599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Kalocsai hímzésminták 3 – GÉPI hímzés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97" b="24357"/>
          <a:stretch/>
        </p:blipFill>
        <p:spPr bwMode="auto">
          <a:xfrm>
            <a:off x="1979712" y="1628800"/>
            <a:ext cx="2461425" cy="183938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581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88640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Спочатку вишивку виконували лише білими нитками. Проте згодом майстрині стали застосовувати яскраві нитки, і нині палітра «</a:t>
            </a:r>
            <a:r>
              <a:rPr lang="uk-UA" sz="2400" dirty="0" err="1" smtClean="0"/>
              <a:t>калочаї</a:t>
            </a:r>
            <a:r>
              <a:rPr lang="uk-UA" sz="2400" dirty="0" smtClean="0"/>
              <a:t>» налічує 27 кольорів та відтінків.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323528" y="5027692"/>
            <a:ext cx="85689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У будь-якій вишивці обов’язково присутня хоча б одна з пар кольорових поєднань: зелений і темно-зелений, бузковий і темно-бузковий, синій і блакитний, апельсиновий і лимонний, рожевий і яскраво-рожевий, фіолетовий і червоний.</a:t>
            </a:r>
            <a:endParaRPr lang="ru-RU" sz="2400" dirty="0"/>
          </a:p>
        </p:txBody>
      </p:sp>
      <p:pic>
        <p:nvPicPr>
          <p:cNvPr id="4098" name="Picture 2" descr="https://i.pinimg.com/564x/e7/b1/3c/e7b13c7e8e985d1913b6e2b2ff0bf5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577069" y="-400200"/>
            <a:ext cx="3678407" cy="7177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37199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129</Words>
  <Application>Microsoft Office PowerPoint</Application>
  <PresentationFormat>Экран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Elena</cp:lastModifiedBy>
  <cp:revision>18</cp:revision>
  <dcterms:created xsi:type="dcterms:W3CDTF">2019-06-27T09:44:52Z</dcterms:created>
  <dcterms:modified xsi:type="dcterms:W3CDTF">2021-02-23T17:28:22Z</dcterms:modified>
</cp:coreProperties>
</file>