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2" r:id="rId2"/>
    <p:sldId id="273" r:id="rId3"/>
    <p:sldId id="274" r:id="rId4"/>
    <p:sldId id="275" r:id="rId5"/>
    <p:sldId id="276" r:id="rId6"/>
    <p:sldId id="277" r:id="rId7"/>
    <p:sldId id="279" r:id="rId8"/>
    <p:sldId id="280" r:id="rId9"/>
    <p:sldId id="28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0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>
      <p:cViewPr>
        <p:scale>
          <a:sx n="50" d="100"/>
          <a:sy n="50" d="100"/>
        </p:scale>
        <p:origin x="-1764" y="-522"/>
      </p:cViewPr>
      <p:guideLst>
        <p:guide orient="horz" pos="220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D6E243-4882-41B6-9AF6-92D1FAAA2E0E}" type="datetimeFigureOut">
              <a:rPr lang="en-US" smtClean="0"/>
              <a:pPr/>
              <a:t>4/18/2018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6F66A-1CCE-487F-8237-48063B1771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103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948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623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8312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89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719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8831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154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8B3CD7-EAA2-4578-9E89-ED128812A06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435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384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78600"/>
            <a:ext cx="9144000" cy="3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2238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F49FA6-BE6F-4B31-94E4-0DD8575CA0F5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1B93-C0A9-4FFB-804E-347DF412F1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88641"/>
            <a:ext cx="9144000" cy="278157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1566187"/>
            <a:ext cx="9144000" cy="855427"/>
          </a:xfrm>
          <a:prstGeom prst="rect">
            <a:avLst/>
          </a:prstGeom>
        </p:spPr>
        <p:txBody>
          <a:bodyPr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40000"/>
              </a:lnSpc>
              <a:defRPr/>
            </a:pPr>
            <a:r>
              <a:rPr lang="uk-UA" sz="4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Числа і </a:t>
            </a:r>
            <a:r>
              <a:rPr lang="uk-UA" sz="40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кружечки</a:t>
            </a:r>
            <a:endParaRPr lang="uk-UA" sz="40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997201"/>
            <a:ext cx="9144000" cy="619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075" y="3429000"/>
            <a:ext cx="2355850" cy="235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3095625"/>
            <a:ext cx="9144000" cy="460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52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/>
          <p:nvPr/>
        </p:nvSpPr>
        <p:spPr>
          <a:xfrm>
            <a:off x="428596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928662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1428728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1928794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428860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928926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428992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929058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8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4429124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4929190" y="1453195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accent1"/>
                </a:solidFill>
              </a:rPr>
              <a:t>10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50" name="Рисунок 49"/>
          <p:cNvPicPr/>
          <p:nvPr/>
        </p:nvPicPr>
        <p:blipFill>
          <a:blip r:embed="rId3" cstate="print"/>
          <a:srcRect l="86111" t="31405" r="6840" b="5785"/>
          <a:stretch>
            <a:fillRect/>
          </a:stretch>
        </p:blipFill>
        <p:spPr bwMode="auto">
          <a:xfrm>
            <a:off x="428596" y="2310451"/>
            <a:ext cx="377091" cy="9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Рисунок 50"/>
          <p:cNvPicPr/>
          <p:nvPr/>
        </p:nvPicPr>
        <p:blipFill>
          <a:blip r:embed="rId3" cstate="print"/>
          <a:srcRect l="86111" t="31405" r="6840" b="5785"/>
          <a:stretch>
            <a:fillRect/>
          </a:stretch>
        </p:blipFill>
        <p:spPr bwMode="auto">
          <a:xfrm>
            <a:off x="928662" y="2310451"/>
            <a:ext cx="377091" cy="9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Рисунок 51"/>
          <p:cNvPicPr/>
          <p:nvPr/>
        </p:nvPicPr>
        <p:blipFill>
          <a:blip r:embed="rId3" cstate="print"/>
          <a:srcRect l="86111" t="31405" r="6840" b="5785"/>
          <a:stretch>
            <a:fillRect/>
          </a:stretch>
        </p:blipFill>
        <p:spPr bwMode="auto">
          <a:xfrm>
            <a:off x="1428728" y="2310451"/>
            <a:ext cx="377091" cy="9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Рисунок 52"/>
          <p:cNvPicPr/>
          <p:nvPr/>
        </p:nvPicPr>
        <p:blipFill>
          <a:blip r:embed="rId3" cstate="print"/>
          <a:srcRect l="86111" t="31405" r="6840" b="5785"/>
          <a:stretch>
            <a:fillRect/>
          </a:stretch>
        </p:blipFill>
        <p:spPr bwMode="auto">
          <a:xfrm>
            <a:off x="1928794" y="2310451"/>
            <a:ext cx="377091" cy="9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Рисунок 53"/>
          <p:cNvPicPr/>
          <p:nvPr/>
        </p:nvPicPr>
        <p:blipFill>
          <a:blip r:embed="rId3" cstate="print"/>
          <a:srcRect l="86111" t="31405" r="6840" b="5785"/>
          <a:stretch>
            <a:fillRect/>
          </a:stretch>
        </p:blipFill>
        <p:spPr bwMode="auto">
          <a:xfrm>
            <a:off x="2428860" y="2310451"/>
            <a:ext cx="377091" cy="9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Рисунок 54"/>
          <p:cNvPicPr/>
          <p:nvPr/>
        </p:nvPicPr>
        <p:blipFill>
          <a:blip r:embed="rId3" cstate="print"/>
          <a:srcRect l="89714" t="31405" r="6840" b="5785"/>
          <a:stretch>
            <a:fillRect/>
          </a:stretch>
        </p:blipFill>
        <p:spPr bwMode="auto">
          <a:xfrm>
            <a:off x="3071802" y="2310451"/>
            <a:ext cx="186195" cy="90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7881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428596" y="5714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28662" y="5714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428728" y="5714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928794" y="5714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428860" y="5714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pic>
        <p:nvPicPr>
          <p:cNvPr id="26" name="Рисунок 25"/>
          <p:cNvPicPr/>
          <p:nvPr/>
        </p:nvPicPr>
        <p:blipFill>
          <a:blip r:embed="rId3" cstate="print"/>
          <a:srcRect l="89928" t="81818" r="6840" b="5785"/>
          <a:stretch>
            <a:fillRect/>
          </a:stretch>
        </p:blipFill>
        <p:spPr bwMode="auto">
          <a:xfrm>
            <a:off x="-612576" y="2098742"/>
            <a:ext cx="179021" cy="178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Рисунок 26"/>
          <p:cNvPicPr/>
          <p:nvPr/>
        </p:nvPicPr>
        <p:blipFill>
          <a:blip r:embed="rId3" cstate="print"/>
          <a:srcRect l="11513" t="29752" r="81596" b="54545"/>
          <a:stretch>
            <a:fillRect/>
          </a:stretch>
        </p:blipFill>
        <p:spPr bwMode="auto">
          <a:xfrm>
            <a:off x="-1476672" y="1331161"/>
            <a:ext cx="360960" cy="22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Рисунок 27"/>
          <p:cNvPicPr/>
          <p:nvPr/>
        </p:nvPicPr>
        <p:blipFill>
          <a:blip r:embed="rId3" cstate="print"/>
          <a:srcRect l="11513" t="29752" r="81596" b="54545"/>
          <a:stretch>
            <a:fillRect/>
          </a:stretch>
        </p:blipFill>
        <p:spPr bwMode="auto">
          <a:xfrm>
            <a:off x="-1261568" y="3507915"/>
            <a:ext cx="360960" cy="22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Рисунок 28"/>
          <p:cNvPicPr/>
          <p:nvPr/>
        </p:nvPicPr>
        <p:blipFill>
          <a:blip r:embed="rId3" cstate="print"/>
          <a:srcRect l="89928" t="81818" r="6840" b="5785"/>
          <a:stretch>
            <a:fillRect/>
          </a:stretch>
        </p:blipFill>
        <p:spPr bwMode="auto">
          <a:xfrm>
            <a:off x="-1223645" y="2420888"/>
            <a:ext cx="179021" cy="178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Рисунок 39"/>
          <p:cNvPicPr/>
          <p:nvPr/>
        </p:nvPicPr>
        <p:blipFill>
          <a:blip r:embed="rId3" cstate="print"/>
          <a:srcRect l="11513" t="29752" r="81596" b="54545"/>
          <a:stretch>
            <a:fillRect/>
          </a:stretch>
        </p:blipFill>
        <p:spPr bwMode="auto">
          <a:xfrm>
            <a:off x="-613496" y="3706020"/>
            <a:ext cx="360960" cy="22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Рисунок 40"/>
          <p:cNvPicPr/>
          <p:nvPr/>
        </p:nvPicPr>
        <p:blipFill>
          <a:blip r:embed="rId3" cstate="print"/>
          <a:srcRect l="11513" t="29752" r="81596" b="54545"/>
          <a:stretch>
            <a:fillRect/>
          </a:stretch>
        </p:blipFill>
        <p:spPr bwMode="auto">
          <a:xfrm>
            <a:off x="-614035" y="3923449"/>
            <a:ext cx="360960" cy="22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Рисунок 43"/>
          <p:cNvPicPr/>
          <p:nvPr/>
        </p:nvPicPr>
        <p:blipFill>
          <a:blip r:embed="rId3" cstate="print"/>
          <a:srcRect l="11513" t="29752" r="81596" b="54545"/>
          <a:stretch>
            <a:fillRect/>
          </a:stretch>
        </p:blipFill>
        <p:spPr bwMode="auto">
          <a:xfrm>
            <a:off x="-1699179" y="4365104"/>
            <a:ext cx="360960" cy="22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Рисунок 44"/>
          <p:cNvPicPr/>
          <p:nvPr/>
        </p:nvPicPr>
        <p:blipFill>
          <a:blip r:embed="rId3" cstate="print"/>
          <a:srcRect l="11513" t="29752" r="81596" b="54545"/>
          <a:stretch>
            <a:fillRect/>
          </a:stretch>
        </p:blipFill>
        <p:spPr bwMode="auto">
          <a:xfrm>
            <a:off x="-937849" y="4937063"/>
            <a:ext cx="360960" cy="22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Рисунок 45"/>
          <p:cNvPicPr/>
          <p:nvPr/>
        </p:nvPicPr>
        <p:blipFill>
          <a:blip r:embed="rId3" cstate="print"/>
          <a:srcRect l="89928" t="81818" r="6840" b="5785"/>
          <a:stretch>
            <a:fillRect/>
          </a:stretch>
        </p:blipFill>
        <p:spPr bwMode="auto">
          <a:xfrm>
            <a:off x="-900608" y="5430596"/>
            <a:ext cx="179021" cy="178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169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13 -0.00301 L 0.02813 -0.00278 C 0.03264 -0.00231 0.03715 -0.00069 0.04167 -0.00116 C 0.04618 -0.00139 0.05052 -0.00393 0.05504 -0.00509 C 0.05781 -0.00579 0.06094 -0.00625 0.06389 -0.00694 C 0.06858 -0.00833 0.07882 -0.01111 0.07882 -0.01088 C 0.08177 -0.01366 0.08472 -0.01643 0.0875 -0.01898 C 0.08993 -0.02106 0.09271 -0.02292 0.09514 -0.025 C 0.0967 -0.02639 0.09809 -0.02778 0.09965 -0.02893 C 0.10434 -0.03264 0.11372 -0.03773 0.1191 -0.04282 C 0.1224 -0.04629 0.1257 -0.05254 0.12795 -0.05671 C 0.12882 -0.05879 0.12969 -0.06088 0.1309 -0.06273 C 0.13229 -0.06504 0.13403 -0.06667 0.13542 -0.06875 C 0.13577 -0.07129 0.13629 -0.07407 0.13698 -0.07662 C 0.13785 -0.08009 0.13976 -0.0831 0.13976 -0.08657 C 0.14028 -0.10463 0.13889 -0.12245 0.1382 -0.14028 C 0.12882 -0.13819 0.13247 -0.13842 0.12795 -0.13842 " pathEditMode="relative" rAng="0" ptsTypes="AAAAAAAAAAAAAAA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-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323 0.0331 L 0.04323 0.03333 C 0.04688 0.03796 0.04983 0.04305 0.05382 0.04722 C 0.05782 0.05139 0.06684 0.05509 0.0717 0.05694 C 0.07865 0.05972 0.08542 0.06366 0.09254 0.06504 L 0.12535 0.07106 L 0.20591 0.06898 C 0.2125 0.06805 0.22535 0.05903 0.22535 0.05926 C 0.22674 0.05694 0.22795 0.05463 0.22969 0.05301 C 0.2349 0.04838 0.23802 0.04745 0.24323 0.04514 C 0.24514 0.04305 0.2474 0.04143 0.24914 0.03912 C 0.25087 0.0368 0.25191 0.03379 0.25365 0.03125 C 0.25556 0.02847 0.25764 0.02592 0.25955 0.02338 C 0.26059 0.0206 0.26129 0.01782 0.26268 0.01528 C 0.26389 0.01296 0.26615 0.0118 0.26702 0.00949 C 0.26823 0.00625 0.26997 -0.01644 0.27014 -0.01644 C 0.26962 -0.01852 0.26962 -0.02084 0.26858 -0.02246 C 0.2632 -0.02963 0.26407 -0.01921 0.26407 -0.02824 " pathEditMode="relative" rAng="0" ptsTypes="AAAAAAAAAAAAAAAA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7" y="-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32 0.00116 L 0.04132 0.00139 C 0.05035 -0.00139 0.05799 -0.00162 0.06528 -0.0088 C 0.08108 -0.02454 0.06719 -0.01898 0.08177 -0.02292 C 0.0849 -0.02546 0.0882 -0.02755 0.09063 -0.03079 C 0.09254 -0.0331 0.09306 -0.03681 0.09531 -0.03866 C 0.09774 -0.04097 0.10104 -0.04144 0.10417 -0.04282 C 0.10695 -0.0463 0.10938 -0.0507 0.11337 -0.05278 C 0.11493 -0.0537 0.11736 -0.05394 0.11892 -0.05463 C 0.12083 -0.05602 0.12205 -0.05764 0.12326 -0.05857 C 0.12483 -0.05949 0.12639 -0.05949 0.12761 -0.06065 C 0.12951 -0.06227 0.13073 -0.06482 0.13212 -0.06667 C 0.13663 -0.07153 0.13906 -0.07361 0.1441 -0.07662 C 0.14566 -0.07732 0.14722 -0.07778 0.14844 -0.07847 C 0.1507 -0.08125 0.15226 -0.08426 0.15469 -0.08657 C 0.1559 -0.08773 0.15781 -0.08727 0.1592 -0.08843 C 0.16163 -0.09074 0.16406 -0.09398 0.16667 -0.09653 C 0.16806 -0.09792 0.16945 -0.09884 0.17101 -0.10046 C 0.17309 -0.10278 0.17483 -0.10579 0.17691 -0.10833 C 0.17865 -0.11065 0.18125 -0.11204 0.18299 -0.11435 C 0.19132 -0.12523 0.18299 -0.12083 0.1934 -0.12431 C 0.19479 -0.12685 0.19583 -0.13009 0.19774 -0.13218 C 0.19965 -0.13426 0.20191 -0.13472 0.20365 -0.13611 C 0.2059 -0.13796 0.20799 -0.14005 0.2099 -0.14213 C 0.21129 -0.14398 0.21285 -0.14607 0.21424 -0.14815 C 0.21545 -0.15 0.21597 -0.15255 0.21736 -0.15417 C 0.21892 -0.15602 0.22118 -0.15671 0.22309 -0.1581 C 0.22622 -0.16343 0.22865 -0.16921 0.23229 -0.17407 C 0.2342 -0.17662 0.23646 -0.17917 0.23802 -0.18195 C 0.23924 -0.1838 0.23993 -0.18588 0.24115 -0.18796 C 0.24271 -0.19074 0.24427 -0.19329 0.24566 -0.19583 C 0.24653 -0.19792 0.2474 -0.2 0.24844 -0.20185 C 0.25017 -0.20463 0.25174 -0.20718 0.25313 -0.20972 C 0.25504 -0.21366 0.25677 -0.21782 0.25903 -0.22176 C 0.27188 -0.24491 0.25417 -0.21366 0.26962 -0.23773 C 0.27066 -0.23958 0.27118 -0.2419 0.2724 -0.24352 C 0.27431 -0.24653 0.27674 -0.24884 0.27847 -0.25162 C 0.2908 -0.27107 0.27049 -0.24282 0.28594 -0.26343 C 0.28698 -0.2662 0.2875 -0.26898 0.28872 -0.27153 C 0.29063 -0.275 0.29306 -0.27801 0.29497 -0.28148 C 0.29722 -0.28588 0.29913 -0.29028 0.30087 -0.29537 C 0.30295 -0.30185 0.30677 -0.31528 0.30677 -0.31505 C 0.30556 -0.33472 0.30886 -0.33634 0.30243 -0.34699 C 0.30156 -0.34861 0.30035 -0.34977 0.29931 -0.35093 " pathEditMode="relative" rAng="0" ptsTypes="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64" y="-1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32 0.00278 L 0.01632 0.00301 C 0.0224 0.00602 0.0283 0.00972 0.03438 0.01273 C 0.04011 0.01574 0.04792 0.01852 0.05365 0.02084 C 0.08403 0.02014 0.11441 0.0206 0.14462 0.01875 C 0.14584 0.01875 0.16215 0.01181 0.16389 0.01088 C 0.16667 0.00926 0.16875 0.00648 0.17136 0.00486 C 0.17535 0.00232 0.17934 0.00093 0.18334 -0.00116 L 0.19983 -0.01898 C 0.20226 -0.02176 0.20729 -0.02708 0.20729 -0.02685 C 0.20868 -0.03032 0.2099 -0.03403 0.21181 -0.03703 C 0.21597 -0.04375 0.2283 -0.05903 0.23403 -0.06481 C 0.23646 -0.06713 0.23941 -0.06828 0.24149 -0.07083 C 0.24584 -0.07569 0.24879 -0.08264 0.25347 -0.0868 C 0.25504 -0.08819 0.25677 -0.08912 0.25799 -0.09074 C 0.26024 -0.09375 0.26163 -0.09791 0.26389 -0.10069 C 0.26563 -0.10254 0.26806 -0.10301 0.26997 -0.10463 C 0.2717 -0.10625 0.27274 -0.10903 0.27448 -0.11065 C 0.27865 -0.11504 0.28334 -0.11852 0.28785 -0.12268 L 0.29236 -0.12662 C 0.29323 -0.12847 0.2941 -0.13078 0.29531 -0.13264 C 0.29896 -0.13727 0.30087 -0.13657 0.30573 -0.13842 C 0.30729 -0.13912 0.30868 -0.13981 0.31024 -0.14051 C 0.32066 -0.1544 0.32327 -0.15116 0.3132 -0.1544 C 0.30799 -0.15926 0.31059 -0.15833 0.30573 -0.15833 " pathEditMode="relative" rAng="0" ptsTypes="AAAAAAAAAAAAAAAAAAAAAAA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56" y="-7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8 0.04792 L 0.00538 0.04815 C 0.00989 0.04514 0.01441 0.0426 0.01892 0.03982 C 0.02569 0.03565 0.03403 0.02917 0.04132 0.02593 C 0.04514 0.02408 0.0493 0.02315 0.0533 0.022 C 0.0651 0.00903 0.0658 0.00764 0.08437 -0.00601 C 0.09427 -0.01319 0.10503 -0.01898 0.11423 -0.02777 C 0.13698 -0.04953 0.11232 -0.02546 0.13507 -0.04976 C 0.13889 -0.05393 0.1434 -0.0574 0.14705 -0.06157 C 0.15069 -0.06597 0.1533 -0.07129 0.15712 -0.07569 C 0.17222 -0.09305 0.17344 -0.08611 0.18871 -0.11342 C 0.19045 -0.11597 0.19201 -0.11851 0.1934 -0.12129 C 0.196 -0.12662 0.19774 -0.13217 0.20087 -0.13726 C 0.20243 -0.14027 0.20503 -0.14236 0.2066 -0.14537 C 0.21163 -0.1537 0.21458 -0.16365 0.22014 -0.17106 C 0.22691 -0.18009 0.22899 -0.18171 0.23368 -0.19097 C 0.23819 -0.20023 0.24444 -0.20833 0.24705 -0.21898 C 0.24809 -0.22291 0.24844 -0.22708 0.24982 -0.23078 C 0.25104 -0.23379 0.2533 -0.23588 0.25451 -0.23888 C 0.25607 -0.24259 0.25729 -0.24675 0.25868 -0.25069 C 0.25972 -0.25277 0.25989 -0.25486 0.26059 -0.25671 C 0.26111 -0.25995 0.2625 -0.26319 0.26354 -0.26666 C 0.26493 -0.27268 0.26562 -0.27916 0.26805 -0.28449 C 0.27014 -0.2905 0.27257 -0.29629 0.27517 -0.30254 C 0.28142 -0.31898 0.27135 -0.29722 0.27986 -0.31435 C 0.28021 -0.31782 0.2809 -0.32106 0.28142 -0.3243 C 0.28229 -0.32963 0.28368 -0.33495 0.28403 -0.34027 C 0.28611 -0.35439 0.28489 -0.34838 0.28732 -0.35833 C 0.28906 -0.38009 0.29045 -0.3868 0.29045 -0.41388 C 0.29045 -0.4199 0.28906 -0.40208 0.28889 -0.39606 C 0.28854 -0.39328 0.28767 -0.39074 0.28732 -0.38796 C 0.28663 -0.38356 0.28646 -0.3787 0.28594 -0.37407 C 0.2809 -0.37638 0.28142 -0.37407 0.28142 -0.37824 " pathEditMode="relative" rAng="0" ptsTypes="AAAAAAAAAAAAAAAAAAAAAAAAAAAAAAAAA">
                                      <p:cBhvr>
                                        <p:cTn id="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53" y="-2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9 0.04791 L 0.00539 0.04814 C 0.0099 0.04513 0.01441 0.04259 0.01893 0.03981 C 0.0257 0.03564 0.03403 0.02916 0.04132 0.02592 C 0.04514 0.02407 0.04931 0.02314 0.0533 0.02199 C 0.06511 0.00902 0.0658 0.00763 0.08438 -0.00602 C 0.09428 -0.0132 0.10504 -0.01899 0.11424 -0.02778 C 0.13698 -0.04954 0.11233 -0.02547 0.13507 -0.04977 C 0.13889 -0.05394 0.14341 -0.05741 0.14705 -0.06158 C 0.1507 -0.06598 0.1533 -0.0713 0.15712 -0.0757 C 0.17223 -0.09306 0.17344 -0.08612 0.18872 -0.11343 C 0.19046 -0.11598 0.19202 -0.11852 0.19341 -0.1213 C 0.19601 -0.12662 0.19775 -0.13218 0.20087 -0.13727 C 0.20243 -0.14028 0.20504 -0.14237 0.2066 -0.14537 C 0.21164 -0.15371 0.21459 -0.16366 0.22014 -0.17107 C 0.22691 -0.1801 0.229 -0.18172 0.23368 -0.19098 C 0.2382 -0.20024 0.24445 -0.20834 0.24705 -0.21899 C 0.24809 -0.22292 0.24844 -0.22709 0.24983 -0.23079 C 0.25105 -0.2338 0.2533 -0.23588 0.25452 -0.23889 C 0.25608 -0.2426 0.2573 -0.24676 0.25868 -0.2507 C 0.25973 -0.25278 0.2599 -0.25487 0.26059 -0.25672 C 0.26112 -0.25996 0.2625 -0.2632 0.26355 -0.26667 C 0.26493 -0.27269 0.26563 -0.27917 0.26806 -0.28449 C 0.27014 -0.29051 0.27257 -0.2963 0.27518 -0.30255 C 0.28143 -0.31899 0.27136 -0.29723 0.27987 -0.31436 C 0.28021 -0.31783 0.28091 -0.32107 0.28143 -0.32431 C 0.2823 -0.32963 0.28368 -0.33496 0.28403 -0.34028 C 0.28612 -0.3544 0.2849 -0.34838 0.28733 -0.35834 C 0.28907 -0.3801 0.29046 -0.38681 0.29046 -0.41389 C 0.29046 -0.41991 0.28907 -0.40209 0.28889 -0.39607 C 0.28855 -0.39329 0.28768 -0.39074 0.28733 -0.38797 C 0.28664 -0.38357 0.28646 -0.37871 0.28594 -0.37408 C 0.28091 -0.37639 0.28143 -0.37408 0.28143 -0.37824 " pathEditMode="relative" rAng="0" ptsTypes="AAAAAAAAAAAAAAAAAAAAAAAAAAAAAAA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53" y="-2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94 0.00926 L 0.03594 0.00949 C 0.04357 0.00718 0.05087 0.00417 0.05833 0.00324 C 0.07673 0.00093 0.09548 0.00069 0.11371 -0.0007 C 0.1184 -0.00116 0.12257 -0.00208 0.12708 -0.00278 C 0.13212 -0.00556 0.1368 -0.0088 0.14201 -0.01065 C 0.15451 -0.01551 0.15972 -0.01412 0.1717 -0.01667 C 0.18889 -0.02037 0.1835 -0.01945 0.19861 -0.02662 C 0.20312 -0.0287 0.20764 -0.03009 0.21198 -0.03264 C 0.21666 -0.03542 0.22083 -0.03958 0.22552 -0.04259 C 0.23333 -0.04769 0.24149 -0.05185 0.2493 -0.05648 C 0.25486 -0.05972 0.26059 -0.06227 0.2658 -0.06644 C 0.27083 -0.07037 0.27587 -0.07431 0.28073 -0.07847 C 0.29288 -0.08889 0.29757 -0.0956 0.31059 -0.10417 C 0.31545 -0.10741 0.32048 -0.10949 0.32552 -0.11227 C 0.32951 -0.11759 0.33333 -0.12315 0.3375 -0.12824 C 0.34028 -0.13171 0.34357 -0.13449 0.34635 -0.1382 C 0.35347 -0.14676 0.35694 -0.15208 0.36285 -0.16204 C 0.36441 -0.16458 0.36597 -0.16713 0.36736 -0.16991 C 0.3691 -0.17384 0.37048 -0.17778 0.3717 -0.18195 C 0.37257 -0.18449 0.37274 -0.18727 0.37326 -0.18982 C 0.3743 -0.19445 0.37535 -0.19907 0.37621 -0.2037 C 0.38038 -0.27894 0.37482 -0.19282 0.38073 -0.25162 C 0.38264 -0.26945 0.38385 -0.28727 0.38524 -0.30532 C 0.38594 -0.31458 0.38541 -0.32384 0.3868 -0.3331 C 0.3875 -0.33796 0.38975 -0.34236 0.39114 -0.34699 C 0.39236 -0.35093 0.39305 -0.35509 0.39427 -0.35903 C 0.39566 -0.36435 0.39722 -0.36968 0.39861 -0.375 C 0.39965 -0.38426 0.40035 -0.39352 0.40173 -0.40278 C 0.40191 -0.40486 0.40243 -0.40695 0.40312 -0.4088 C 0.40399 -0.41088 0.40521 -0.41273 0.40607 -0.41458 C 0.4066 -0.41875 0.40642 -0.42292 0.40764 -0.42662 C 0.40903 -0.43102 0.41163 -0.43449 0.41354 -0.43866 C 0.41354 -0.43843 0.41962 -0.45046 0.41962 -0.45023 C 0.421 -0.45324 0.42239 -0.45602 0.42413 -0.45857 C 0.42535 -0.46065 0.42673 -0.46296 0.42847 -0.46435 C 0.42986 -0.46551 0.43142 -0.46574 0.43298 -0.46644 C 0.43594 -0.46898 0.43889 -0.47199 0.44201 -0.47431 C 0.4434 -0.47546 0.44496 -0.4757 0.44635 -0.47639 C 0.45208 -0.47847 0.45052 -0.47824 0.45399 -0.47824 " pathEditMode="relative" rAng="0" ptsTypes="AAAAAAAAAAAAAAAAAAAAAAAAAAAAAAAAAAAAAAAA">
                                      <p:cBhvr>
                                        <p:cTn id="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903" y="-2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2129 L 2.5E-6 -0.02083 C 0.00677 -0.02338 0.01337 -0.02662 0.01996 -0.02754 C 0.03628 -0.02986 0.05278 -0.03009 0.06892 -0.03148 C 0.07309 -0.03217 0.07673 -0.0331 0.08073 -0.03379 C 0.08489 -0.03657 0.08923 -0.04004 0.09375 -0.0419 C 0.10486 -0.04699 0.10955 -0.0456 0.12014 -0.04815 C 0.13541 -0.05208 0.13055 -0.05115 0.14392 -0.05856 C 0.14791 -0.06088 0.15191 -0.06227 0.15573 -0.06504 C 0.15989 -0.06782 0.16354 -0.07222 0.16771 -0.07523 C 0.17465 -0.08055 0.18194 -0.08495 0.18889 -0.08981 C 0.19375 -0.09328 0.19878 -0.09583 0.20347 -0.10023 C 0.20781 -0.1044 0.21232 -0.10833 0.21666 -0.11273 C 0.22743 -0.12361 0.23159 -0.13078 0.24305 -0.13958 C 0.24739 -0.14305 0.25191 -0.14514 0.25625 -0.14815 C 0.25989 -0.1537 0.26319 -0.15949 0.26684 -0.16481 C 0.26944 -0.16828 0.27222 -0.17129 0.27482 -0.17523 C 0.28107 -0.18403 0.2842 -0.18958 0.28941 -0.2 C 0.2908 -0.20278 0.29219 -0.20532 0.2934 -0.20833 C 0.29496 -0.21227 0.29618 -0.21643 0.29722 -0.22083 C 0.29791 -0.22338 0.29809 -0.22639 0.29861 -0.22893 C 0.29948 -0.23379 0.30034 -0.23865 0.30121 -0.24352 C 0.30486 -0.32199 0.3 -0.23217 0.30521 -0.29352 C 0.30694 -0.31227 0.30798 -0.33078 0.3092 -0.34953 C 0.30972 -0.35926 0.30937 -0.36898 0.31059 -0.3787 C 0.31094 -0.38379 0.31319 -0.38842 0.31441 -0.39305 C 0.31545 -0.39722 0.31614 -0.40162 0.31719 -0.40578 C 0.31823 -0.41134 0.31979 -0.4169 0.321 -0.42245 C 0.32187 -0.43217 0.32257 -0.44166 0.32378 -0.45139 C 0.32396 -0.45347 0.32448 -0.45578 0.325 -0.45764 C 0.32587 -0.45995 0.32691 -0.4618 0.3276 -0.46365 C 0.32812 -0.46805 0.32795 -0.47245 0.32899 -0.47639 C 0.33021 -0.48078 0.33246 -0.48449 0.3342 -0.48889 C 0.3342 -0.48865 0.33958 -0.50115 0.33958 -0.50092 C 0.3408 -0.50416 0.34201 -0.50694 0.34357 -0.50972 C 0.34462 -0.5118 0.34583 -0.51435 0.34739 -0.51574 C 0.34861 -0.5169 0.35 -0.51713 0.35139 -0.51782 C 0.35399 -0.5206 0.35659 -0.52361 0.35937 -0.52615 C 0.36059 -0.52731 0.36198 -0.52754 0.36337 -0.52824 C 0.3684 -0.53032 0.36701 -0.53009 0.37014 -0.53009 " pathEditMode="relative" rAng="0" ptsTypes="AAAAAAAAAAAAAAAAAAAAAAAAAAAAAAAAAAAAAAAA">
                                      <p:cBhvr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07" y="-2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414 -0.04815 L 0.02414 -0.04722 C 0.0316 -0.03773 0.03872 -0.02569 0.04619 -0.01597 C 0.0533 -0.00625 0.0625 0.00255 0.06945 0.01019 C 0.10643 0.00787 0.14306 0.00926 0.17969 0.00347 C 0.18108 0.00347 0.20087 -0.01898 0.20313 -0.02199 C 0.20643 -0.02731 0.20903 -0.03611 0.21216 -0.04143 C 0.21702 -0.04954 0.22188 -0.05393 0.22657 -0.06065 L 0.24671 -0.11805 C 0.24966 -0.12708 0.25573 -0.14421 0.25573 -0.14352 C 0.25747 -0.15463 0.25886 -0.16667 0.26112 -0.17639 C 0.26632 -0.19792 0.28125 -0.24722 0.2882 -0.26574 C 0.29115 -0.27315 0.29462 -0.27685 0.29723 -0.28518 C 0.30244 -0.30092 0.30608 -0.32315 0.31181 -0.33657 C 0.31355 -0.34097 0.3158 -0.34398 0.31719 -0.3493 C 0.31997 -0.35903 0.32171 -0.37245 0.32431 -0.38125 C 0.32639 -0.38727 0.32935 -0.38889 0.33178 -0.39398 C 0.33386 -0.3993 0.33507 -0.4081 0.33716 -0.41342 C 0.34219 -0.42755 0.34792 -0.43866 0.35348 -0.45208 L 0.35886 -0.46481 C 0.3599 -0.47083 0.36094 -0.47824 0.3625 -0.48426 C 0.36685 -0.49907 0.36928 -0.49699 0.37518 -0.50278 C 0.37709 -0.50509 0.37865 -0.50741 0.38056 -0.50949 C 0.39323 -0.5544 0.39636 -0.54375 0.38421 -0.5544 C 0.37778 -0.56991 0.38108 -0.5669 0.37518 -0.5669 " pathEditMode="relative" rAng="0" ptsTypes="AAAAAAAAAAAAAAAAAAAAAAAAA">
                                      <p:cBhvr>
                                        <p:cTn id="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85" y="-23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uk-UA" sz="3000" dirty="0" smtClean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 числа 5</a:t>
            </a:r>
            <a:endParaRPr lang="ru-RU" sz="30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907704" y="1205936"/>
            <a:ext cx="288032" cy="28803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Овал 33"/>
          <p:cNvSpPr/>
          <p:nvPr/>
        </p:nvSpPr>
        <p:spPr>
          <a:xfrm>
            <a:off x="495133" y="1205936"/>
            <a:ext cx="288032" cy="28803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Овал 34"/>
          <p:cNvSpPr/>
          <p:nvPr/>
        </p:nvSpPr>
        <p:spPr>
          <a:xfrm>
            <a:off x="848276" y="1205936"/>
            <a:ext cx="288032" cy="28803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Овал 35"/>
          <p:cNvSpPr/>
          <p:nvPr/>
        </p:nvSpPr>
        <p:spPr>
          <a:xfrm>
            <a:off x="1201419" y="1205936"/>
            <a:ext cx="288032" cy="28803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Овал 36"/>
          <p:cNvSpPr/>
          <p:nvPr/>
        </p:nvSpPr>
        <p:spPr>
          <a:xfrm>
            <a:off x="1554562" y="1205936"/>
            <a:ext cx="288032" cy="28803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8" name="Таблица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512751"/>
              </p:ext>
            </p:extLst>
          </p:nvPr>
        </p:nvGraphicFramePr>
        <p:xfrm>
          <a:off x="379429" y="2564904"/>
          <a:ext cx="1976430" cy="1523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82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882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80765"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0765"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80765"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80765"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9" name="Прямоугольник 38"/>
          <p:cNvSpPr/>
          <p:nvPr/>
        </p:nvSpPr>
        <p:spPr>
          <a:xfrm>
            <a:off x="1081322" y="201085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5656" y="257392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9095" y="259327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5598" y="296260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492159" y="29383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5598" y="33077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475656" y="33285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9095" y="370651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489451" y="369294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578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9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1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1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1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1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9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1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1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1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1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1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9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1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1" presetClass="emph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1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1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1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2" grpId="5" animBg="1"/>
      <p:bldP spid="2" grpId="6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5" grpId="6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6" grpId="6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7" grpId="6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ru-RU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Склад числа</a:t>
            </a:r>
          </a:p>
        </p:txBody>
      </p:sp>
      <p:grpSp>
        <p:nvGrpSpPr>
          <p:cNvPr id="21" name="Группа 20"/>
          <p:cNvGrpSpPr/>
          <p:nvPr/>
        </p:nvGrpSpPr>
        <p:grpSpPr>
          <a:xfrm>
            <a:off x="7168848" y="1804166"/>
            <a:ext cx="571504" cy="571504"/>
            <a:chOff x="7500958" y="2500306"/>
            <a:chExt cx="571504" cy="571504"/>
          </a:xfrm>
        </p:grpSpPr>
        <p:pic>
          <p:nvPicPr>
            <p:cNvPr id="22" name="Рисунок 21"/>
            <p:cNvPicPr/>
            <p:nvPr/>
          </p:nvPicPr>
          <p:blipFill>
            <a:blip r:embed="rId3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Группа 22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24" name="Блок-схема: узел 23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Блок-схема: узел 24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Блок-схема: узел 25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7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8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29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pic>
        <p:nvPicPr>
          <p:cNvPr id="30" name="Рисунок 29"/>
          <p:cNvPicPr/>
          <p:nvPr/>
        </p:nvPicPr>
        <p:blipFill>
          <a:blip r:embed="rId3" cstate="print"/>
          <a:srcRect l="74848" t="17682" r="19715" b="16130"/>
          <a:stretch>
            <a:fillRect/>
          </a:stretch>
        </p:blipFill>
        <p:spPr bwMode="auto">
          <a:xfrm>
            <a:off x="3525510" y="2447108"/>
            <a:ext cx="5715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" name="Группа 30"/>
          <p:cNvGrpSpPr/>
          <p:nvPr/>
        </p:nvGrpSpPr>
        <p:grpSpPr>
          <a:xfrm>
            <a:off x="5954402" y="2447108"/>
            <a:ext cx="571504" cy="571504"/>
            <a:chOff x="5786446" y="1928802"/>
            <a:chExt cx="571504" cy="571504"/>
          </a:xfrm>
        </p:grpSpPr>
        <p:pic>
          <p:nvPicPr>
            <p:cNvPr id="32" name="Рисунок 31"/>
            <p:cNvPicPr/>
            <p:nvPr/>
          </p:nvPicPr>
          <p:blipFill>
            <a:blip r:embed="rId3" cstate="print"/>
            <a:srcRect l="23489" t="17466" r="70920" b="15580"/>
            <a:stretch>
              <a:fillRect/>
            </a:stretch>
          </p:blipFill>
          <p:spPr bwMode="auto">
            <a:xfrm>
              <a:off x="5786446" y="1928802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3" name="Группа 176"/>
            <p:cNvGrpSpPr/>
            <p:nvPr/>
          </p:nvGrpSpPr>
          <p:grpSpPr>
            <a:xfrm>
              <a:off x="5857884" y="2000240"/>
              <a:ext cx="376239" cy="376240"/>
              <a:chOff x="3786182" y="3571876"/>
              <a:chExt cx="376239" cy="376240"/>
            </a:xfrm>
          </p:grpSpPr>
          <p:sp>
            <p:nvSpPr>
              <p:cNvPr id="40" name="Блок-схема: узел 39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Блок-схема: узел 40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Блок-схема: узел 43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46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52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53" name="Группа 52"/>
          <p:cNvGrpSpPr/>
          <p:nvPr/>
        </p:nvGrpSpPr>
        <p:grpSpPr>
          <a:xfrm>
            <a:off x="5954402" y="1804166"/>
            <a:ext cx="571504" cy="571504"/>
            <a:chOff x="3286116" y="2571744"/>
            <a:chExt cx="571504" cy="571504"/>
          </a:xfrm>
        </p:grpSpPr>
        <p:sp>
          <p:nvSpPr>
            <p:cNvPr id="54" name="Прямоугольник 53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12700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Блок-схема: узел 54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Блок-схема: узел 55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Блок-схема: узел 56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Блок-схема: узел 57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Блок-схема: узел 58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0" name="Группа 59"/>
          <p:cNvGrpSpPr/>
          <p:nvPr/>
        </p:nvGrpSpPr>
        <p:grpSpPr>
          <a:xfrm>
            <a:off x="3525510" y="3090050"/>
            <a:ext cx="571504" cy="571504"/>
            <a:chOff x="3286116" y="2571744"/>
            <a:chExt cx="571504" cy="571504"/>
          </a:xfrm>
        </p:grpSpPr>
        <p:sp>
          <p:nvSpPr>
            <p:cNvPr id="61" name="Прямоугольник 60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Блок-схема: узел 61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Блок-схема: узел 62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Блок-схема: узел 63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Блок-схема: узел 64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" name="Блок-схема: узел 65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7" name="Группа 236"/>
          <p:cNvGrpSpPr/>
          <p:nvPr/>
        </p:nvGrpSpPr>
        <p:grpSpPr>
          <a:xfrm>
            <a:off x="4739956" y="3090050"/>
            <a:ext cx="571504" cy="571504"/>
            <a:chOff x="7500958" y="2500306"/>
            <a:chExt cx="571504" cy="571504"/>
          </a:xfrm>
        </p:grpSpPr>
        <p:pic>
          <p:nvPicPr>
            <p:cNvPr id="68" name="Рисунок 67"/>
            <p:cNvPicPr/>
            <p:nvPr/>
          </p:nvPicPr>
          <p:blipFill>
            <a:blip r:embed="rId3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69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70" name="Блок-схема: узел 69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1" name="Блок-схема: узел 70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Блок-схема: узел 71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4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75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76" name="Группа 75"/>
          <p:cNvGrpSpPr/>
          <p:nvPr/>
        </p:nvGrpSpPr>
        <p:grpSpPr>
          <a:xfrm>
            <a:off x="2311064" y="3732992"/>
            <a:ext cx="571504" cy="571504"/>
            <a:chOff x="3286116" y="2571744"/>
            <a:chExt cx="571504" cy="571504"/>
          </a:xfrm>
        </p:grpSpPr>
        <p:sp>
          <p:nvSpPr>
            <p:cNvPr id="77" name="Прямоугольник 76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</a:endParaRPr>
            </a:p>
          </p:txBody>
        </p:sp>
        <p:sp>
          <p:nvSpPr>
            <p:cNvPr id="78" name="Блок-схема: узел 77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9" name="Блок-схема: узел 78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0" name="Блок-схема: узел 79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1" name="Блок-схема: узел 80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2" name="Блок-схема: узел 81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83" name="Группа 236"/>
          <p:cNvGrpSpPr/>
          <p:nvPr/>
        </p:nvGrpSpPr>
        <p:grpSpPr>
          <a:xfrm>
            <a:off x="3525510" y="3732992"/>
            <a:ext cx="571504" cy="571504"/>
            <a:chOff x="7500958" y="2500306"/>
            <a:chExt cx="571504" cy="571504"/>
          </a:xfrm>
        </p:grpSpPr>
        <p:pic>
          <p:nvPicPr>
            <p:cNvPr id="84" name="Рисунок 83"/>
            <p:cNvPicPr/>
            <p:nvPr/>
          </p:nvPicPr>
          <p:blipFill>
            <a:blip r:embed="rId3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85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86" name="Блок-схема: узел 85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7" name="Блок-схема: узел 86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8" name="Блок-схема: узел 87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9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0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91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92" name="Группа 91"/>
          <p:cNvGrpSpPr/>
          <p:nvPr/>
        </p:nvGrpSpPr>
        <p:grpSpPr>
          <a:xfrm>
            <a:off x="1096618" y="4447372"/>
            <a:ext cx="571504" cy="571504"/>
            <a:chOff x="3286116" y="2571744"/>
            <a:chExt cx="571504" cy="571504"/>
          </a:xfrm>
        </p:grpSpPr>
        <p:sp>
          <p:nvSpPr>
            <p:cNvPr id="93" name="Прямоугольник 92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</a:endParaRPr>
            </a:p>
          </p:txBody>
        </p:sp>
        <p:sp>
          <p:nvSpPr>
            <p:cNvPr id="94" name="Блок-схема: узел 93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5" name="Блок-схема: узел 94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6" name="Блок-схема: узел 95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7" name="Блок-схема: узел 96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8" name="Блок-схема: узел 97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99" name="Группа 236"/>
          <p:cNvGrpSpPr/>
          <p:nvPr/>
        </p:nvGrpSpPr>
        <p:grpSpPr>
          <a:xfrm>
            <a:off x="2382502" y="4447372"/>
            <a:ext cx="571504" cy="571504"/>
            <a:chOff x="7500958" y="2500306"/>
            <a:chExt cx="571504" cy="571504"/>
          </a:xfrm>
        </p:grpSpPr>
        <p:pic>
          <p:nvPicPr>
            <p:cNvPr id="100" name="Рисунок 99"/>
            <p:cNvPicPr/>
            <p:nvPr/>
          </p:nvPicPr>
          <p:blipFill>
            <a:blip r:embed="rId3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01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102" name="Блок-схема: узел 101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3" name="Блок-схема: узел 102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4" name="Блок-схема: узел 103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5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6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07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108" name="Группа 236"/>
          <p:cNvGrpSpPr/>
          <p:nvPr/>
        </p:nvGrpSpPr>
        <p:grpSpPr>
          <a:xfrm>
            <a:off x="525114" y="5161752"/>
            <a:ext cx="571504" cy="571504"/>
            <a:chOff x="7500958" y="2500306"/>
            <a:chExt cx="571504" cy="571504"/>
          </a:xfrm>
        </p:grpSpPr>
        <p:pic>
          <p:nvPicPr>
            <p:cNvPr id="109" name="Рисунок 108"/>
            <p:cNvPicPr/>
            <p:nvPr/>
          </p:nvPicPr>
          <p:blipFill>
            <a:blip r:embed="rId3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10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111" name="Блок-схема: узел 110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2" name="Блок-схема: узел 111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3" name="Блок-схема: узел 112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4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5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16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117" name="Группа 236"/>
          <p:cNvGrpSpPr/>
          <p:nvPr/>
        </p:nvGrpSpPr>
        <p:grpSpPr>
          <a:xfrm>
            <a:off x="1096618" y="5161752"/>
            <a:ext cx="571504" cy="571504"/>
            <a:chOff x="7500958" y="2500306"/>
            <a:chExt cx="571504" cy="571504"/>
          </a:xfrm>
        </p:grpSpPr>
        <p:pic>
          <p:nvPicPr>
            <p:cNvPr id="118" name="Рисунок 117"/>
            <p:cNvPicPr/>
            <p:nvPr/>
          </p:nvPicPr>
          <p:blipFill>
            <a:blip r:embed="rId3" cstate="print"/>
            <a:srcRect l="23489" t="17466" r="70920" b="15580"/>
            <a:stretch>
              <a:fillRect/>
            </a:stretch>
          </p:blipFill>
          <p:spPr bwMode="auto">
            <a:xfrm>
              <a:off x="7500958" y="2500306"/>
              <a:ext cx="571504" cy="571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19" name="Группа 176"/>
            <p:cNvGrpSpPr/>
            <p:nvPr/>
          </p:nvGrpSpPr>
          <p:grpSpPr>
            <a:xfrm>
              <a:off x="7572396" y="2571744"/>
              <a:ext cx="376239" cy="376240"/>
              <a:chOff x="3786182" y="3571876"/>
              <a:chExt cx="376239" cy="376240"/>
            </a:xfrm>
          </p:grpSpPr>
          <p:sp>
            <p:nvSpPr>
              <p:cNvPr id="120" name="Блок-схема: узел 119"/>
              <p:cNvSpPr/>
              <p:nvPr/>
            </p:nvSpPr>
            <p:spPr>
              <a:xfrm>
                <a:off x="4071934" y="3857628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1" name="Блок-схема: узел 120"/>
              <p:cNvSpPr/>
              <p:nvPr/>
            </p:nvSpPr>
            <p:spPr>
              <a:xfrm>
                <a:off x="4071934" y="3714752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2" name="Блок-схема: узел 121"/>
              <p:cNvSpPr/>
              <p:nvPr/>
            </p:nvSpPr>
            <p:spPr>
              <a:xfrm>
                <a:off x="3786182" y="3571876"/>
                <a:ext cx="71438" cy="71438"/>
              </a:xfrm>
              <a:prstGeom prst="flowChartConnector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3" name="Oval 4"/>
              <p:cNvSpPr>
                <a:spLocks noChangeArrowheads="1"/>
              </p:cNvSpPr>
              <p:nvPr/>
            </p:nvSpPr>
            <p:spPr bwMode="auto">
              <a:xfrm>
                <a:off x="3786182" y="3857628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4" name="Oval 4"/>
              <p:cNvSpPr>
                <a:spLocks noChangeArrowheads="1"/>
              </p:cNvSpPr>
              <p:nvPr/>
            </p:nvSpPr>
            <p:spPr bwMode="auto">
              <a:xfrm>
                <a:off x="3786182" y="3714752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  <p:sp>
            <p:nvSpPr>
              <p:cNvPr id="125" name="Oval 4"/>
              <p:cNvSpPr>
                <a:spLocks noChangeArrowheads="1"/>
              </p:cNvSpPr>
              <p:nvPr/>
            </p:nvSpPr>
            <p:spPr bwMode="auto">
              <a:xfrm>
                <a:off x="4071934" y="3571876"/>
                <a:ext cx="90487" cy="9048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rgbClr val="00206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</p:grpSp>
      <p:grpSp>
        <p:nvGrpSpPr>
          <p:cNvPr id="126" name="Группа 125"/>
          <p:cNvGrpSpPr/>
          <p:nvPr/>
        </p:nvGrpSpPr>
        <p:grpSpPr>
          <a:xfrm>
            <a:off x="525114" y="4447372"/>
            <a:ext cx="571504" cy="571504"/>
            <a:chOff x="3286116" y="2571744"/>
            <a:chExt cx="571504" cy="571504"/>
          </a:xfrm>
        </p:grpSpPr>
        <p:sp>
          <p:nvSpPr>
            <p:cNvPr id="127" name="Прямоугольник 126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</a:endParaRPr>
            </a:p>
          </p:txBody>
        </p:sp>
        <p:sp>
          <p:nvSpPr>
            <p:cNvPr id="128" name="Блок-схема: узел 127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29" name="Блок-схема: узел 128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30" name="Блок-схема: узел 129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31" name="Блок-схема: узел 130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32" name="Блок-схема: узел 131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133" name="Прямоугольник 132"/>
          <p:cNvSpPr/>
          <p:nvPr/>
        </p:nvSpPr>
        <p:spPr>
          <a:xfrm>
            <a:off x="1810998" y="4447372"/>
            <a:ext cx="571504" cy="5715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</a:endParaRPr>
          </a:p>
        </p:txBody>
      </p:sp>
      <p:sp>
        <p:nvSpPr>
          <p:cNvPr id="134" name="Блок-схема: узел 133"/>
          <p:cNvSpPr/>
          <p:nvPr/>
        </p:nvSpPr>
        <p:spPr>
          <a:xfrm>
            <a:off x="1882436" y="4518810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35" name="Блок-схема: узел 134"/>
          <p:cNvSpPr/>
          <p:nvPr/>
        </p:nvSpPr>
        <p:spPr>
          <a:xfrm>
            <a:off x="2034836" y="4671210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36" name="Блок-схема: узел 135"/>
          <p:cNvSpPr/>
          <p:nvPr/>
        </p:nvSpPr>
        <p:spPr>
          <a:xfrm>
            <a:off x="2239626" y="4804562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37" name="Блок-схема: узел 136"/>
          <p:cNvSpPr/>
          <p:nvPr/>
        </p:nvSpPr>
        <p:spPr>
          <a:xfrm>
            <a:off x="2239626" y="4518810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38" name="Блок-схема: узел 137"/>
          <p:cNvSpPr/>
          <p:nvPr/>
        </p:nvSpPr>
        <p:spPr>
          <a:xfrm>
            <a:off x="1882436" y="4804562"/>
            <a:ext cx="71438" cy="71438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grpSp>
        <p:nvGrpSpPr>
          <p:cNvPr id="139" name="Группа 138"/>
          <p:cNvGrpSpPr/>
          <p:nvPr/>
        </p:nvGrpSpPr>
        <p:grpSpPr>
          <a:xfrm>
            <a:off x="4739956" y="2447108"/>
            <a:ext cx="571504" cy="571504"/>
            <a:chOff x="3286116" y="2571744"/>
            <a:chExt cx="571504" cy="571504"/>
          </a:xfrm>
        </p:grpSpPr>
        <p:sp>
          <p:nvSpPr>
            <p:cNvPr id="140" name="Прямоугольник 139"/>
            <p:cNvSpPr/>
            <p:nvPr/>
          </p:nvSpPr>
          <p:spPr>
            <a:xfrm>
              <a:off x="3286116" y="2571744"/>
              <a:ext cx="571504" cy="57150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rgbClr val="7030A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ln w="57150">
                  <a:noFill/>
                </a:ln>
              </a:endParaRPr>
            </a:p>
          </p:txBody>
        </p:sp>
        <p:sp>
          <p:nvSpPr>
            <p:cNvPr id="141" name="Блок-схема: узел 140"/>
            <p:cNvSpPr/>
            <p:nvPr/>
          </p:nvSpPr>
          <p:spPr>
            <a:xfrm>
              <a:off x="335755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42" name="Блок-схема: узел 141"/>
            <p:cNvSpPr/>
            <p:nvPr/>
          </p:nvSpPr>
          <p:spPr>
            <a:xfrm>
              <a:off x="3509954" y="27955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43" name="Блок-схема: узел 142"/>
            <p:cNvSpPr/>
            <p:nvPr/>
          </p:nvSpPr>
          <p:spPr>
            <a:xfrm>
              <a:off x="371474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44" name="Блок-схема: узел 143"/>
            <p:cNvSpPr/>
            <p:nvPr/>
          </p:nvSpPr>
          <p:spPr>
            <a:xfrm>
              <a:off x="3714744" y="2643182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45" name="Блок-схема: узел 144"/>
            <p:cNvSpPr/>
            <p:nvPr/>
          </p:nvSpPr>
          <p:spPr>
            <a:xfrm>
              <a:off x="3357554" y="292893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46" name="Группа 145"/>
          <p:cNvGrpSpPr/>
          <p:nvPr/>
        </p:nvGrpSpPr>
        <p:grpSpPr>
          <a:xfrm>
            <a:off x="525114" y="1804166"/>
            <a:ext cx="571504" cy="571504"/>
            <a:chOff x="285720" y="1285860"/>
            <a:chExt cx="571504" cy="571504"/>
          </a:xfrm>
        </p:grpSpPr>
        <p:sp>
          <p:nvSpPr>
            <p:cNvPr id="147" name="Прямоугольник 146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8" name="Блок-схема: узел 147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49" name="Группа 148"/>
          <p:cNvGrpSpPr/>
          <p:nvPr/>
        </p:nvGrpSpPr>
        <p:grpSpPr>
          <a:xfrm>
            <a:off x="1096618" y="1804166"/>
            <a:ext cx="571504" cy="571504"/>
            <a:chOff x="285720" y="1285860"/>
            <a:chExt cx="571504" cy="571504"/>
          </a:xfrm>
        </p:grpSpPr>
        <p:sp>
          <p:nvSpPr>
            <p:cNvPr id="150" name="Прямоугольник 149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1" name="Блок-схема: узел 150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52" name="Группа 151"/>
          <p:cNvGrpSpPr/>
          <p:nvPr/>
        </p:nvGrpSpPr>
        <p:grpSpPr>
          <a:xfrm>
            <a:off x="1739560" y="1804166"/>
            <a:ext cx="571504" cy="571504"/>
            <a:chOff x="285720" y="1285860"/>
            <a:chExt cx="571504" cy="571504"/>
          </a:xfrm>
        </p:grpSpPr>
        <p:sp>
          <p:nvSpPr>
            <p:cNvPr id="153" name="Прямоугольник 152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4" name="Блок-схема: узел 153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55" name="Группа 154"/>
          <p:cNvGrpSpPr/>
          <p:nvPr/>
        </p:nvGrpSpPr>
        <p:grpSpPr>
          <a:xfrm>
            <a:off x="2954006" y="1804166"/>
            <a:ext cx="571504" cy="571504"/>
            <a:chOff x="285720" y="1285860"/>
            <a:chExt cx="571504" cy="571504"/>
          </a:xfrm>
        </p:grpSpPr>
        <p:sp>
          <p:nvSpPr>
            <p:cNvPr id="156" name="Прямоугольник 155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7" name="Блок-схема: узел 156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58" name="Группа 157"/>
          <p:cNvGrpSpPr/>
          <p:nvPr/>
        </p:nvGrpSpPr>
        <p:grpSpPr>
          <a:xfrm>
            <a:off x="4168452" y="1804166"/>
            <a:ext cx="571504" cy="571504"/>
            <a:chOff x="285720" y="1285860"/>
            <a:chExt cx="571504" cy="571504"/>
          </a:xfrm>
        </p:grpSpPr>
        <p:sp>
          <p:nvSpPr>
            <p:cNvPr id="159" name="Прямоугольник 158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0" name="Блок-схема: узел 159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61" name="Группа 160"/>
          <p:cNvGrpSpPr/>
          <p:nvPr/>
        </p:nvGrpSpPr>
        <p:grpSpPr>
          <a:xfrm>
            <a:off x="5382898" y="1804166"/>
            <a:ext cx="571504" cy="571504"/>
            <a:chOff x="285720" y="1285860"/>
            <a:chExt cx="571504" cy="571504"/>
          </a:xfrm>
        </p:grpSpPr>
        <p:sp>
          <p:nvSpPr>
            <p:cNvPr id="162" name="Прямоугольник 161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3" name="Блок-схема: узел 162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64" name="Группа 163"/>
          <p:cNvGrpSpPr/>
          <p:nvPr/>
        </p:nvGrpSpPr>
        <p:grpSpPr>
          <a:xfrm>
            <a:off x="6597344" y="1804166"/>
            <a:ext cx="571504" cy="571504"/>
            <a:chOff x="285720" y="1285860"/>
            <a:chExt cx="571504" cy="571504"/>
          </a:xfrm>
        </p:grpSpPr>
        <p:sp>
          <p:nvSpPr>
            <p:cNvPr id="165" name="Прямоугольник 164"/>
            <p:cNvSpPr/>
            <p:nvPr/>
          </p:nvSpPr>
          <p:spPr>
            <a:xfrm>
              <a:off x="285720" y="1285860"/>
              <a:ext cx="571504" cy="571504"/>
            </a:xfrm>
            <a:prstGeom prst="rect">
              <a:avLst/>
            </a:prstGeom>
            <a:solidFill>
              <a:srgbClr val="00B0F0"/>
            </a:solidFill>
            <a:ln w="9525">
              <a:solidFill>
                <a:schemeClr val="accent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6" name="Блок-схема: узел 165"/>
            <p:cNvSpPr/>
            <p:nvPr/>
          </p:nvSpPr>
          <p:spPr>
            <a:xfrm>
              <a:off x="500034" y="1500174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67" name="Группа 166"/>
          <p:cNvGrpSpPr/>
          <p:nvPr/>
        </p:nvGrpSpPr>
        <p:grpSpPr>
          <a:xfrm>
            <a:off x="2311064" y="1804166"/>
            <a:ext cx="571504" cy="571504"/>
            <a:chOff x="2071670" y="1285860"/>
            <a:chExt cx="571504" cy="571504"/>
          </a:xfrm>
        </p:grpSpPr>
        <p:sp>
          <p:nvSpPr>
            <p:cNvPr id="168" name="Прямоугольник 167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9" name="Блок-схема: узел 168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70" name="Блок-схема: узел 169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71" name="Группа 170"/>
          <p:cNvGrpSpPr/>
          <p:nvPr/>
        </p:nvGrpSpPr>
        <p:grpSpPr>
          <a:xfrm>
            <a:off x="525114" y="2447108"/>
            <a:ext cx="571504" cy="571504"/>
            <a:chOff x="2071670" y="1285860"/>
            <a:chExt cx="571504" cy="571504"/>
          </a:xfrm>
        </p:grpSpPr>
        <p:sp>
          <p:nvSpPr>
            <p:cNvPr id="172" name="Прямоугольник 171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Блок-схема: узел 172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74" name="Блок-схема: узел 173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75" name="Группа 174"/>
          <p:cNvGrpSpPr/>
          <p:nvPr/>
        </p:nvGrpSpPr>
        <p:grpSpPr>
          <a:xfrm>
            <a:off x="1096618" y="2447108"/>
            <a:ext cx="571504" cy="571504"/>
            <a:chOff x="2071670" y="1285860"/>
            <a:chExt cx="571504" cy="571504"/>
          </a:xfrm>
        </p:grpSpPr>
        <p:sp>
          <p:nvSpPr>
            <p:cNvPr id="176" name="Прямоугольник 175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Блок-схема: узел 176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78" name="Блок-схема: узел 177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79" name="Группа 178"/>
          <p:cNvGrpSpPr/>
          <p:nvPr/>
        </p:nvGrpSpPr>
        <p:grpSpPr>
          <a:xfrm>
            <a:off x="1739560" y="2447108"/>
            <a:ext cx="571504" cy="571504"/>
            <a:chOff x="2071670" y="1285860"/>
            <a:chExt cx="571504" cy="571504"/>
          </a:xfrm>
        </p:grpSpPr>
        <p:sp>
          <p:nvSpPr>
            <p:cNvPr id="180" name="Прямоугольник 179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1" name="Блок-схема: узел 180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82" name="Блок-схема: узел 181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83" name="Группа 182"/>
          <p:cNvGrpSpPr/>
          <p:nvPr/>
        </p:nvGrpSpPr>
        <p:grpSpPr>
          <a:xfrm>
            <a:off x="2954006" y="2447108"/>
            <a:ext cx="571504" cy="571504"/>
            <a:chOff x="2071670" y="1285860"/>
            <a:chExt cx="571504" cy="571504"/>
          </a:xfrm>
        </p:grpSpPr>
        <p:sp>
          <p:nvSpPr>
            <p:cNvPr id="184" name="Прямоугольник 183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Блок-схема: узел 184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86" name="Блок-схема: узел 185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87" name="Группа 186"/>
          <p:cNvGrpSpPr/>
          <p:nvPr/>
        </p:nvGrpSpPr>
        <p:grpSpPr>
          <a:xfrm>
            <a:off x="4168452" y="2447108"/>
            <a:ext cx="571504" cy="571504"/>
            <a:chOff x="2071670" y="1285860"/>
            <a:chExt cx="571504" cy="571504"/>
          </a:xfrm>
        </p:grpSpPr>
        <p:sp>
          <p:nvSpPr>
            <p:cNvPr id="188" name="Прямоугольник 187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9" name="Блок-схема: узел 188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90" name="Блок-схема: узел 189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91" name="Группа 190"/>
          <p:cNvGrpSpPr/>
          <p:nvPr/>
        </p:nvGrpSpPr>
        <p:grpSpPr>
          <a:xfrm>
            <a:off x="5382898" y="2447108"/>
            <a:ext cx="571504" cy="571504"/>
            <a:chOff x="2071670" y="1285860"/>
            <a:chExt cx="571504" cy="571504"/>
          </a:xfrm>
        </p:grpSpPr>
        <p:sp>
          <p:nvSpPr>
            <p:cNvPr id="192" name="Прямоугольник 191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3" name="Блок-схема: узел 192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94" name="Блок-схема: узел 193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95" name="Группа 194"/>
          <p:cNvGrpSpPr/>
          <p:nvPr/>
        </p:nvGrpSpPr>
        <p:grpSpPr>
          <a:xfrm>
            <a:off x="3525510" y="1804166"/>
            <a:ext cx="571504" cy="571504"/>
            <a:chOff x="3286116" y="1285860"/>
            <a:chExt cx="571504" cy="571504"/>
          </a:xfrm>
        </p:grpSpPr>
        <p:sp>
          <p:nvSpPr>
            <p:cNvPr id="196" name="Прямоугольник 195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7" name="Блок-схема: узел 196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98" name="Блок-схема: узел 197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99" name="Блок-схема: узел 198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00" name="Группа 199"/>
          <p:cNvGrpSpPr/>
          <p:nvPr/>
        </p:nvGrpSpPr>
        <p:grpSpPr>
          <a:xfrm>
            <a:off x="2311064" y="2447108"/>
            <a:ext cx="571504" cy="571504"/>
            <a:chOff x="3286116" y="1285860"/>
            <a:chExt cx="571504" cy="571504"/>
          </a:xfrm>
        </p:grpSpPr>
        <p:sp>
          <p:nvSpPr>
            <p:cNvPr id="201" name="Прямоугольник 200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Блок-схема: узел 201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03" name="Блок-схема: узел 202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04" name="Блок-схема: узел 203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05" name="Группа 204"/>
          <p:cNvGrpSpPr/>
          <p:nvPr/>
        </p:nvGrpSpPr>
        <p:grpSpPr>
          <a:xfrm>
            <a:off x="525114" y="3090050"/>
            <a:ext cx="571504" cy="571504"/>
            <a:chOff x="3286116" y="1285860"/>
            <a:chExt cx="571504" cy="571504"/>
          </a:xfrm>
        </p:grpSpPr>
        <p:sp>
          <p:nvSpPr>
            <p:cNvPr id="206" name="Прямоугольник 205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7" name="Блок-схема: узел 206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08" name="Блок-схема: узел 207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09" name="Блок-схема: узел 208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10" name="Группа 209"/>
          <p:cNvGrpSpPr/>
          <p:nvPr/>
        </p:nvGrpSpPr>
        <p:grpSpPr>
          <a:xfrm>
            <a:off x="1096618" y="3090050"/>
            <a:ext cx="571504" cy="571504"/>
            <a:chOff x="3286116" y="1285860"/>
            <a:chExt cx="571504" cy="571504"/>
          </a:xfrm>
        </p:grpSpPr>
        <p:sp>
          <p:nvSpPr>
            <p:cNvPr id="211" name="Прямоугольник 210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2" name="Блок-схема: узел 211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13" name="Блок-схема: узел 212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14" name="Блок-схема: узел 213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15" name="Группа 214"/>
          <p:cNvGrpSpPr/>
          <p:nvPr/>
        </p:nvGrpSpPr>
        <p:grpSpPr>
          <a:xfrm>
            <a:off x="1739560" y="3090050"/>
            <a:ext cx="571504" cy="571504"/>
            <a:chOff x="3286116" y="1285860"/>
            <a:chExt cx="571504" cy="571504"/>
          </a:xfrm>
        </p:grpSpPr>
        <p:sp>
          <p:nvSpPr>
            <p:cNvPr id="216" name="Прямоугольник 215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7" name="Блок-схема: узел 216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18" name="Блок-схема: узел 217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19" name="Блок-схема: узел 218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20" name="Группа 219"/>
          <p:cNvGrpSpPr/>
          <p:nvPr/>
        </p:nvGrpSpPr>
        <p:grpSpPr>
          <a:xfrm>
            <a:off x="2954006" y="3090050"/>
            <a:ext cx="571504" cy="571504"/>
            <a:chOff x="3286116" y="1285860"/>
            <a:chExt cx="571504" cy="571504"/>
          </a:xfrm>
        </p:grpSpPr>
        <p:sp>
          <p:nvSpPr>
            <p:cNvPr id="221" name="Прямоугольник 220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2" name="Блок-схема: узел 221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23" name="Блок-схема: узел 222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24" name="Блок-схема: узел 223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25" name="Группа 224"/>
          <p:cNvGrpSpPr/>
          <p:nvPr/>
        </p:nvGrpSpPr>
        <p:grpSpPr>
          <a:xfrm>
            <a:off x="4168452" y="3090050"/>
            <a:ext cx="571504" cy="571504"/>
            <a:chOff x="3286116" y="1285860"/>
            <a:chExt cx="571504" cy="571504"/>
          </a:xfrm>
        </p:grpSpPr>
        <p:sp>
          <p:nvSpPr>
            <p:cNvPr id="226" name="Прямоугольник 225"/>
            <p:cNvSpPr/>
            <p:nvPr/>
          </p:nvSpPr>
          <p:spPr>
            <a:xfrm>
              <a:off x="3286116" y="1285860"/>
              <a:ext cx="571504" cy="571504"/>
            </a:xfrm>
            <a:prstGeom prst="rect">
              <a:avLst/>
            </a:prstGeom>
            <a:solidFill>
              <a:srgbClr val="FFC000"/>
            </a:solidFill>
            <a:ln w="952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7" name="Блок-схема: узел 226"/>
            <p:cNvSpPr/>
            <p:nvPr/>
          </p:nvSpPr>
          <p:spPr>
            <a:xfrm>
              <a:off x="3357554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28" name="Блок-схема: узел 227"/>
            <p:cNvSpPr/>
            <p:nvPr/>
          </p:nvSpPr>
          <p:spPr>
            <a:xfrm>
              <a:off x="3509954" y="15096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29" name="Блок-схема: узел 228"/>
            <p:cNvSpPr/>
            <p:nvPr/>
          </p:nvSpPr>
          <p:spPr>
            <a:xfrm>
              <a:off x="3714744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30" name="Группа 229"/>
          <p:cNvGrpSpPr/>
          <p:nvPr/>
        </p:nvGrpSpPr>
        <p:grpSpPr>
          <a:xfrm>
            <a:off x="4739956" y="1804166"/>
            <a:ext cx="571504" cy="571504"/>
            <a:chOff x="4500562" y="1285860"/>
            <a:chExt cx="571504" cy="571504"/>
          </a:xfrm>
        </p:grpSpPr>
        <p:sp>
          <p:nvSpPr>
            <p:cNvPr id="231" name="Прямоугольник 230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2" name="Блок-схема: узел 231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33" name="Блок-схема: узел 232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34" name="Блок-схема: узел 233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35" name="Блок-схема: узел 234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36" name="Группа 235"/>
          <p:cNvGrpSpPr/>
          <p:nvPr/>
        </p:nvGrpSpPr>
        <p:grpSpPr>
          <a:xfrm>
            <a:off x="2311064" y="3090050"/>
            <a:ext cx="571504" cy="571504"/>
            <a:chOff x="4500562" y="1285860"/>
            <a:chExt cx="571504" cy="571504"/>
          </a:xfrm>
        </p:grpSpPr>
        <p:sp>
          <p:nvSpPr>
            <p:cNvPr id="237" name="Прямоугольник 236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8" name="Блок-схема: узел 237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39" name="Блок-схема: узел 238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40" name="Блок-схема: узел 239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41" name="Блок-схема: узел 240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42" name="Группа 241"/>
          <p:cNvGrpSpPr/>
          <p:nvPr/>
        </p:nvGrpSpPr>
        <p:grpSpPr>
          <a:xfrm>
            <a:off x="525114" y="3732992"/>
            <a:ext cx="571504" cy="571504"/>
            <a:chOff x="4500562" y="1285860"/>
            <a:chExt cx="571504" cy="571504"/>
          </a:xfrm>
        </p:grpSpPr>
        <p:sp>
          <p:nvSpPr>
            <p:cNvPr id="243" name="Прямоугольник 242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4" name="Блок-схема: узел 243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45" name="Блок-схема: узел 244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46" name="Блок-схема: узел 245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47" name="Блок-схема: узел 246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48" name="Группа 247"/>
          <p:cNvGrpSpPr/>
          <p:nvPr/>
        </p:nvGrpSpPr>
        <p:grpSpPr>
          <a:xfrm>
            <a:off x="1096618" y="3732992"/>
            <a:ext cx="571504" cy="571504"/>
            <a:chOff x="4500562" y="1285860"/>
            <a:chExt cx="571504" cy="571504"/>
          </a:xfrm>
        </p:grpSpPr>
        <p:sp>
          <p:nvSpPr>
            <p:cNvPr id="249" name="Прямоугольник 248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0" name="Блок-схема: узел 249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1" name="Блок-схема: узел 250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2" name="Блок-схема: узел 251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3" name="Блок-схема: узел 252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54" name="Группа 253"/>
          <p:cNvGrpSpPr/>
          <p:nvPr/>
        </p:nvGrpSpPr>
        <p:grpSpPr>
          <a:xfrm>
            <a:off x="1739560" y="3732992"/>
            <a:ext cx="571504" cy="571504"/>
            <a:chOff x="4500562" y="1285860"/>
            <a:chExt cx="571504" cy="571504"/>
          </a:xfrm>
        </p:grpSpPr>
        <p:sp>
          <p:nvSpPr>
            <p:cNvPr id="255" name="Прямоугольник 254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6" name="Блок-схема: узел 255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7" name="Блок-схема: узел 256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8" name="Блок-схема: узел 257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59" name="Блок-схема: узел 258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260" name="Группа 259"/>
          <p:cNvGrpSpPr/>
          <p:nvPr/>
        </p:nvGrpSpPr>
        <p:grpSpPr>
          <a:xfrm>
            <a:off x="2954006" y="3732992"/>
            <a:ext cx="571504" cy="571504"/>
            <a:chOff x="4500562" y="1285860"/>
            <a:chExt cx="571504" cy="571504"/>
          </a:xfrm>
        </p:grpSpPr>
        <p:sp>
          <p:nvSpPr>
            <p:cNvPr id="261" name="Прямоугольник 260"/>
            <p:cNvSpPr/>
            <p:nvPr/>
          </p:nvSpPr>
          <p:spPr>
            <a:xfrm>
              <a:off x="4500562" y="1285860"/>
              <a:ext cx="571504" cy="571504"/>
            </a:xfrm>
            <a:prstGeom prst="rect">
              <a:avLst/>
            </a:prstGeom>
            <a:solidFill>
              <a:srgbClr val="92D050"/>
            </a:solidFill>
            <a:ln w="9525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2" name="Блок-схема: узел 261"/>
            <p:cNvSpPr/>
            <p:nvPr/>
          </p:nvSpPr>
          <p:spPr>
            <a:xfrm>
              <a:off x="4643438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63" name="Блок-схема: узел 262"/>
            <p:cNvSpPr/>
            <p:nvPr/>
          </p:nvSpPr>
          <p:spPr>
            <a:xfrm>
              <a:off x="4857752" y="1643050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64" name="Блок-схема: узел 263"/>
            <p:cNvSpPr/>
            <p:nvPr/>
          </p:nvSpPr>
          <p:spPr>
            <a:xfrm>
              <a:off x="4643438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265" name="Блок-схема: узел 264"/>
            <p:cNvSpPr/>
            <p:nvPr/>
          </p:nvSpPr>
          <p:spPr>
            <a:xfrm>
              <a:off x="4857752" y="1428736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272" name="Прямоугольник 271"/>
          <p:cNvSpPr/>
          <p:nvPr/>
        </p:nvSpPr>
        <p:spPr>
          <a:xfrm>
            <a:off x="5175365" y="4966488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89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07 -0.04607 L 0.06007 -0.04583 C 0.06302 -0.04097 0.06528 -0.03472 0.06893 -0.03032 C 0.07413 -0.02384 0.08542 -0.02199 0.09132 -0.02037 C 0.09427 -0.01759 0.09705 -0.01435 0.10035 -0.01227 C 0.10452 -0.00972 0.10938 -0.00857 0.11372 -0.00648 C 0.11771 -0.0044 0.12188 -0.00278 0.1257 -0.00046 C 0.13073 0.00255 0.13559 0.00625 0.14063 0.00949 L 0.16163 0.02338 C 0.17188 0.03727 0.15886 0.02037 0.17344 0.03727 C 0.17518 0.03912 0.17639 0.04143 0.17795 0.04329 C 0.17986 0.0456 0.18229 0.04699 0.18403 0.04931 C 0.18785 0.05486 0.19445 0.06713 0.19445 0.06736 C 0.19497 0.0706 0.19497 0.07407 0.19584 0.07708 C 0.19757 0.08264 0.2007 0.0875 0.20191 0.09306 C 0.21702 0.16389 0.19306 0.07986 0.21094 0.13889 C 0.2099 0.16597 0.20955 0.19329 0.20782 0.22037 C 0.20764 0.22454 0.20556 0.22824 0.20486 0.23241 C 0.20313 0.24167 0.20174 0.25093 0.20035 0.26018 C 0.19983 0.26412 0.19896 0.26806 0.19896 0.27222 C 0.19844 0.29861 0.19896 0.32523 0.19896 0.35185 " pathEditMode="relative" rAng="0" ptsTypes="AAAAAAAAAAAAAAAAAAAAA">
                                      <p:cBhvr>
                                        <p:cTn id="11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9884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07 -0.04607 L 0.06007 -0.04583 C 0.06302 -0.04097 0.06528 -0.03472 0.06893 -0.03032 C 0.07413 -0.02384 0.08542 -0.02199 0.09132 -0.02037 C 0.09427 -0.01759 0.09705 -0.01435 0.10035 -0.01227 C 0.10452 -0.00972 0.10938 -0.00857 0.11372 -0.00648 C 0.11771 -0.0044 0.12188 -0.00278 0.1257 -0.00046 C 0.13073 0.00255 0.13559 0.00625 0.14063 0.00949 L 0.16163 0.02338 C 0.17188 0.03727 0.15886 0.02037 0.17344 0.03727 C 0.17518 0.03912 0.17639 0.04143 0.17795 0.04329 C 0.17986 0.0456 0.18229 0.04699 0.18403 0.04931 C 0.18785 0.05486 0.19445 0.06713 0.19445 0.06736 C 0.19497 0.0706 0.19497 0.07407 0.19584 0.07708 C 0.19757 0.08264 0.2007 0.0875 0.20191 0.09306 C 0.21702 0.16389 0.19306 0.07986 0.21094 0.13889 C 0.2099 0.16597 0.20955 0.19329 0.20782 0.22037 C 0.20764 0.22454 0.20556 0.22824 0.20486 0.23241 C 0.20313 0.24167 0.20174 0.25093 0.20035 0.26018 C 0.19983 0.26412 0.19896 0.26806 0.19896 0.27222 C 0.19844 0.29861 0.19896 0.32523 0.19896 0.35185 " pathEditMode="relative" rAng="0" ptsTypes="AAAAAAAAAAAAAAAAAAAAA">
                                      <p:cBhvr>
                                        <p:cTn id="13" dur="20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19 0.05903 L 0.04219 0.05926 C 0.05052 0.05833 0.05903 0.05602 0.06753 0.05718 C 0.08628 0.05926 0.15573 0.09028 0.15694 0.09097 C 0.16805 0.09537 0.17864 0.10116 0.18993 0.10486 C 0.19774 0.10741 0.2059 0.10926 0.21371 0.11273 C 0.25364 0.13125 0.20451 0.1162 0.24357 0.12662 C 0.25937 0.14352 0.24114 0.12593 0.26441 0.14051 C 0.26875 0.14329 0.27205 0.14792 0.27639 0.15046 C 0.28107 0.15347 0.28646 0.15393 0.29132 0.15648 C 0.29496 0.15856 0.29826 0.16204 0.30173 0.16458 C 0.30469 0.16667 0.30781 0.16829 0.31076 0.17037 C 0.31927 0.17708 0.31857 0.17778 0.32569 0.18449 C 0.32864 0.18704 0.33177 0.18935 0.33455 0.19236 C 0.33732 0.19537 0.33941 0.19931 0.34201 0.20231 C 0.34479 0.20532 0.34826 0.20718 0.35104 0.21018 C 0.35104 0.21042 0.3717 0.23773 0.375 0.24213 L 0.38385 0.25393 C 0.38594 0.25671 0.38819 0.25903 0.38975 0.26204 C 0.39236 0.26667 0.39514 0.27106 0.39722 0.27593 C 0.39965 0.28102 0.4033 0.2919 0.4033 0.29213 C 0.40382 0.29514 0.40399 0.29861 0.40469 0.30185 C 0.40885 0.31829 0.40694 0.30116 0.4092 0.31759 C 0.41007 0.32361 0.40972 0.33426 0.41371 0.33958 C 0.41475 0.34097 0.41684 0.34051 0.41823 0.34143 C 0.41979 0.34259 0.421 0.34468 0.42274 0.3456 C 0.42656 0.34745 0.43073 0.34768 0.43455 0.34954 L 0.43906 0.35139 C 0.44236 0.35579 0.44392 0.35856 0.44809 0.36134 C 0.45052 0.36296 0.45295 0.36412 0.45555 0.36551 C 0.45694 0.36736 0.45868 0.36921 0.46007 0.3713 C 0.46285 0.37569 0.4651 0.38056 0.46753 0.38542 C 0.46701 0.38796 0.46719 0.3912 0.46597 0.39329 C 0.46493 0.39491 0.46146 0.39537 0.46146 0.3956 " pathEditMode="relative" rAng="0" ptsTypes="AAAAAAAAAAAAAAAAAAAAAAAAAAAAAAAAAA">
                                      <p:cBhvr>
                                        <p:cTn id="17" dur="20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671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219 0.05903 L 0.04219 0.05926 C 0.05052 0.05833 0.05903 0.05602 0.06753 0.05718 C 0.08628 0.05926 0.15573 0.09028 0.15694 0.09097 C 0.16805 0.09537 0.17864 0.10116 0.18993 0.10486 C 0.19774 0.10741 0.2059 0.10926 0.21371 0.11273 C 0.25364 0.13125 0.20451 0.1162 0.24357 0.12662 C 0.25937 0.14352 0.24114 0.12593 0.26441 0.14051 C 0.26875 0.14329 0.27205 0.14792 0.27639 0.15046 C 0.28107 0.15347 0.28646 0.15393 0.29132 0.15648 C 0.29496 0.15856 0.29826 0.16204 0.30173 0.16458 C 0.30469 0.16667 0.30781 0.16829 0.31076 0.17037 C 0.31927 0.17708 0.31857 0.17778 0.32569 0.18449 C 0.32864 0.18704 0.33177 0.18935 0.33455 0.19236 C 0.33732 0.19537 0.33941 0.19931 0.34201 0.20231 C 0.34479 0.20532 0.34826 0.20718 0.35104 0.21018 C 0.35104 0.21042 0.3717 0.23773 0.375 0.24213 L 0.38385 0.25393 C 0.38594 0.25671 0.38819 0.25903 0.38975 0.26204 C 0.39236 0.26667 0.39514 0.27106 0.39722 0.27593 C 0.39965 0.28102 0.4033 0.2919 0.4033 0.29213 C 0.40382 0.29514 0.40399 0.29861 0.40469 0.30185 C 0.40885 0.31829 0.40694 0.30116 0.4092 0.31759 C 0.41007 0.32361 0.40972 0.33426 0.41371 0.33958 C 0.41475 0.34097 0.41684 0.34051 0.41823 0.34143 C 0.41979 0.34259 0.421 0.34468 0.42274 0.3456 C 0.42656 0.34745 0.43073 0.34768 0.43455 0.34954 L 0.43906 0.35139 C 0.44236 0.35579 0.44392 0.35856 0.44809 0.36134 C 0.45052 0.36296 0.45295 0.36412 0.45555 0.36551 C 0.45694 0.36736 0.45868 0.36921 0.46007 0.3713 C 0.46285 0.37569 0.4651 0.38056 0.46753 0.38542 C 0.46701 0.38796 0.46719 0.3912 0.46597 0.39329 C 0.46493 0.39491 0.46146 0.39537 0.46146 0.3956 " pathEditMode="relative" rAng="0" ptsTypes="AAAAAAAAAAAAAAAAAAAAAAAAAAAAAAAAAA">
                                      <p:cBhvr>
                                        <p:cTn id="19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uk-UA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</a:t>
            </a:r>
            <a:r>
              <a:rPr lang="en-US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30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єднуємо</a:t>
            </a:r>
            <a:r>
              <a:rPr lang="uk-UA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Вилучаємо</a:t>
            </a:r>
            <a:endParaRPr lang="ru-RU" sz="30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" name="Прямоугольник 266"/>
          <p:cNvSpPr/>
          <p:nvPr/>
        </p:nvSpPr>
        <p:spPr>
          <a:xfrm>
            <a:off x="696108" y="1478881"/>
            <a:ext cx="571504" cy="571504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0" name="Прямоугольник 269"/>
          <p:cNvSpPr/>
          <p:nvPr/>
        </p:nvSpPr>
        <p:spPr>
          <a:xfrm>
            <a:off x="1267612" y="1478881"/>
            <a:ext cx="571504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1" name="Блок-схема: узел 270"/>
          <p:cNvSpPr/>
          <p:nvPr/>
        </p:nvSpPr>
        <p:spPr>
          <a:xfrm>
            <a:off x="1339050" y="1550319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73" name="Блок-схема: узел 272"/>
          <p:cNvSpPr/>
          <p:nvPr/>
        </p:nvSpPr>
        <p:spPr>
          <a:xfrm>
            <a:off x="1696240" y="1907509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74" name="Прямоугольник 273"/>
          <p:cNvSpPr/>
          <p:nvPr/>
        </p:nvSpPr>
        <p:spPr>
          <a:xfrm>
            <a:off x="624670" y="2193261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75" name="Прямоугольник 274"/>
          <p:cNvSpPr/>
          <p:nvPr/>
        </p:nvSpPr>
        <p:spPr>
          <a:xfrm>
            <a:off x="1410488" y="2193261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76" name="Прямоугольник 275"/>
          <p:cNvSpPr/>
          <p:nvPr/>
        </p:nvSpPr>
        <p:spPr>
          <a:xfrm>
            <a:off x="1124736" y="2336137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277" name="Прямоугольник 276"/>
          <p:cNvSpPr/>
          <p:nvPr/>
        </p:nvSpPr>
        <p:spPr>
          <a:xfrm>
            <a:off x="1981992" y="2336137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278" name="Прямоугольник 277"/>
          <p:cNvSpPr/>
          <p:nvPr/>
        </p:nvSpPr>
        <p:spPr>
          <a:xfrm>
            <a:off x="624670" y="355058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80" name="Прямоугольник 279"/>
          <p:cNvSpPr/>
          <p:nvPr/>
        </p:nvSpPr>
        <p:spPr>
          <a:xfrm>
            <a:off x="624670" y="2764765"/>
            <a:ext cx="571504" cy="571504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3" name="Прямоугольник 282"/>
          <p:cNvSpPr/>
          <p:nvPr/>
        </p:nvSpPr>
        <p:spPr>
          <a:xfrm>
            <a:off x="1196174" y="2764765"/>
            <a:ext cx="571504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6" name="Прямоугольник 285"/>
          <p:cNvSpPr/>
          <p:nvPr/>
        </p:nvSpPr>
        <p:spPr>
          <a:xfrm>
            <a:off x="1124736" y="3693459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287" name="Прямоугольник 286"/>
          <p:cNvSpPr/>
          <p:nvPr/>
        </p:nvSpPr>
        <p:spPr>
          <a:xfrm>
            <a:off x="1767678" y="355058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89" name="Прямоугольник 288"/>
          <p:cNvSpPr/>
          <p:nvPr/>
        </p:nvSpPr>
        <p:spPr>
          <a:xfrm>
            <a:off x="2267744" y="3693459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290" name="Прямоугольник 289"/>
          <p:cNvSpPr/>
          <p:nvPr/>
        </p:nvSpPr>
        <p:spPr>
          <a:xfrm>
            <a:off x="3767942" y="355058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92" name="Прямоугольник 291"/>
          <p:cNvSpPr/>
          <p:nvPr/>
        </p:nvSpPr>
        <p:spPr>
          <a:xfrm>
            <a:off x="4410884" y="1478881"/>
            <a:ext cx="571504" cy="571504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3" name="Блок-схема: узел 292"/>
          <p:cNvSpPr/>
          <p:nvPr/>
        </p:nvSpPr>
        <p:spPr>
          <a:xfrm>
            <a:off x="4482322" y="1550319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94" name="Блок-схема: узел 293"/>
          <p:cNvSpPr/>
          <p:nvPr/>
        </p:nvSpPr>
        <p:spPr>
          <a:xfrm>
            <a:off x="4634722" y="1702719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95" name="Блок-схема: узел 294"/>
          <p:cNvSpPr/>
          <p:nvPr/>
        </p:nvSpPr>
        <p:spPr>
          <a:xfrm>
            <a:off x="4839512" y="1836071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97" name="Прямоугольник 296"/>
          <p:cNvSpPr/>
          <p:nvPr/>
        </p:nvSpPr>
        <p:spPr>
          <a:xfrm>
            <a:off x="4982388" y="1478881"/>
            <a:ext cx="571504" cy="571504"/>
          </a:xfrm>
          <a:prstGeom prst="rect">
            <a:avLst/>
          </a:prstGeom>
          <a:solidFill>
            <a:srgbClr val="92D050"/>
          </a:solidFill>
          <a:ln w="952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8" name="Блок-схема: узел 297"/>
          <p:cNvSpPr/>
          <p:nvPr/>
        </p:nvSpPr>
        <p:spPr>
          <a:xfrm>
            <a:off x="5125264" y="1836071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99" name="Блок-схема: узел 298"/>
          <p:cNvSpPr/>
          <p:nvPr/>
        </p:nvSpPr>
        <p:spPr>
          <a:xfrm>
            <a:off x="5339578" y="1836071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00" name="Блок-схема: узел 299"/>
          <p:cNvSpPr/>
          <p:nvPr/>
        </p:nvSpPr>
        <p:spPr>
          <a:xfrm>
            <a:off x="5125264" y="1621757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01" name="Блок-схема: узел 300"/>
          <p:cNvSpPr/>
          <p:nvPr/>
        </p:nvSpPr>
        <p:spPr>
          <a:xfrm>
            <a:off x="5339578" y="1621757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02" name="Прямоугольник 301"/>
          <p:cNvSpPr/>
          <p:nvPr/>
        </p:nvSpPr>
        <p:spPr>
          <a:xfrm>
            <a:off x="4410884" y="212182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03" name="Прямоугольник 302"/>
          <p:cNvSpPr/>
          <p:nvPr/>
        </p:nvSpPr>
        <p:spPr>
          <a:xfrm>
            <a:off x="4910950" y="2264699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304" name="Прямоугольник 303"/>
          <p:cNvSpPr/>
          <p:nvPr/>
        </p:nvSpPr>
        <p:spPr>
          <a:xfrm>
            <a:off x="5196702" y="212182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05" name="Прямоугольник 304"/>
          <p:cNvSpPr/>
          <p:nvPr/>
        </p:nvSpPr>
        <p:spPr>
          <a:xfrm>
            <a:off x="5696768" y="2264699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307" name="Прямоугольник 306"/>
          <p:cNvSpPr/>
          <p:nvPr/>
        </p:nvSpPr>
        <p:spPr>
          <a:xfrm>
            <a:off x="4410884" y="2764765"/>
            <a:ext cx="571504" cy="571504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8" name="Блок-схема: узел 307"/>
          <p:cNvSpPr/>
          <p:nvPr/>
        </p:nvSpPr>
        <p:spPr>
          <a:xfrm>
            <a:off x="4482322" y="2836203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09" name="Блок-схема: узел 308"/>
          <p:cNvSpPr/>
          <p:nvPr/>
        </p:nvSpPr>
        <p:spPr>
          <a:xfrm>
            <a:off x="4634722" y="2988603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10" name="Блок-схема: узел 309"/>
          <p:cNvSpPr/>
          <p:nvPr/>
        </p:nvSpPr>
        <p:spPr>
          <a:xfrm>
            <a:off x="4839512" y="3121955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12" name="Прямоугольник 311"/>
          <p:cNvSpPr/>
          <p:nvPr/>
        </p:nvSpPr>
        <p:spPr>
          <a:xfrm>
            <a:off x="4982388" y="2764765"/>
            <a:ext cx="571504" cy="571504"/>
          </a:xfrm>
          <a:prstGeom prst="rect">
            <a:avLst/>
          </a:prstGeom>
          <a:solidFill>
            <a:srgbClr val="92D050"/>
          </a:solidFill>
          <a:ln w="952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3" name="Блок-схема: узел 312"/>
          <p:cNvSpPr/>
          <p:nvPr/>
        </p:nvSpPr>
        <p:spPr>
          <a:xfrm>
            <a:off x="5125264" y="3121955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14" name="Блок-схема: узел 313"/>
          <p:cNvSpPr/>
          <p:nvPr/>
        </p:nvSpPr>
        <p:spPr>
          <a:xfrm>
            <a:off x="5339578" y="3121955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15" name="Блок-схема: узел 314"/>
          <p:cNvSpPr/>
          <p:nvPr/>
        </p:nvSpPr>
        <p:spPr>
          <a:xfrm>
            <a:off x="5125264" y="2907641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16" name="Блок-схема: узел 315"/>
          <p:cNvSpPr/>
          <p:nvPr/>
        </p:nvSpPr>
        <p:spPr>
          <a:xfrm>
            <a:off x="5339578" y="2907641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317" name="Прямоугольник 316"/>
          <p:cNvSpPr/>
          <p:nvPr/>
        </p:nvSpPr>
        <p:spPr>
          <a:xfrm>
            <a:off x="5625330" y="355058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18" name="Прямоугольник 317"/>
          <p:cNvSpPr/>
          <p:nvPr/>
        </p:nvSpPr>
        <p:spPr>
          <a:xfrm>
            <a:off x="4982388" y="3693459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319" name="Прямоугольник 318"/>
          <p:cNvSpPr/>
          <p:nvPr/>
        </p:nvSpPr>
        <p:spPr>
          <a:xfrm>
            <a:off x="6696900" y="212182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0" name="Прямоугольник 319"/>
          <p:cNvSpPr/>
          <p:nvPr/>
        </p:nvSpPr>
        <p:spPr>
          <a:xfrm>
            <a:off x="2982124" y="2193261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1" name="Прямоугольник 320"/>
          <p:cNvSpPr/>
          <p:nvPr/>
        </p:nvSpPr>
        <p:spPr>
          <a:xfrm>
            <a:off x="4482322" y="355058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322" name="Прямоугольник 321"/>
          <p:cNvSpPr/>
          <p:nvPr/>
        </p:nvSpPr>
        <p:spPr>
          <a:xfrm>
            <a:off x="6125396" y="3693459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323" name="Прямоугольник 322"/>
          <p:cNvSpPr/>
          <p:nvPr/>
        </p:nvSpPr>
        <p:spPr>
          <a:xfrm>
            <a:off x="7625594" y="3550583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899592" y="1700808"/>
            <a:ext cx="115350" cy="11535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4" name="Овал 323"/>
          <p:cNvSpPr/>
          <p:nvPr/>
        </p:nvSpPr>
        <p:spPr>
          <a:xfrm>
            <a:off x="841917" y="2992842"/>
            <a:ext cx="115350" cy="11535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5" name="Овал 324"/>
          <p:cNvSpPr/>
          <p:nvPr/>
        </p:nvSpPr>
        <p:spPr>
          <a:xfrm>
            <a:off x="1237463" y="2829233"/>
            <a:ext cx="115350" cy="11535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6" name="Овал 325"/>
          <p:cNvSpPr/>
          <p:nvPr/>
        </p:nvSpPr>
        <p:spPr>
          <a:xfrm>
            <a:off x="1624802" y="3214686"/>
            <a:ext cx="115350" cy="11535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" name="Прямоугольник 287"/>
          <p:cNvSpPr/>
          <p:nvPr/>
        </p:nvSpPr>
        <p:spPr>
          <a:xfrm>
            <a:off x="613840" y="2764765"/>
            <a:ext cx="571504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7" name="Прямоугольник 326"/>
          <p:cNvSpPr/>
          <p:nvPr/>
        </p:nvSpPr>
        <p:spPr>
          <a:xfrm>
            <a:off x="4384689" y="2768127"/>
            <a:ext cx="571504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86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9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0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0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1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5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5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56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8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1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2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5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6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7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8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7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8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2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3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7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8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9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2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3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4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5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4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5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6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4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5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9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0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2" dur="5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4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5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9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0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2" dur="5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4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5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7" dur="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6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7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8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1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2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3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6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87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8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9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1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6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7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1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2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5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6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7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5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4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2" fill="hold">
                      <p:stCondLst>
                        <p:cond delay="indefinite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1" grpId="0" animBg="1"/>
      <p:bldP spid="271" grpId="1" animBg="1"/>
      <p:bldP spid="271" grpId="2" animBg="1"/>
      <p:bldP spid="273" grpId="0" animBg="1"/>
      <p:bldP spid="273" grpId="1" animBg="1"/>
      <p:bldP spid="273" grpId="2" animBg="1"/>
      <p:bldP spid="274" grpId="0" animBg="1"/>
      <p:bldP spid="275" grpId="0" animBg="1"/>
      <p:bldP spid="276" grpId="0" animBg="1"/>
      <p:bldP spid="277" grpId="0" animBg="1"/>
      <p:bldP spid="278" grpId="0" animBg="1"/>
      <p:bldP spid="280" grpId="0" animBg="1"/>
      <p:bldP spid="283" grpId="0" animBg="1"/>
      <p:bldP spid="286" grpId="0" animBg="1"/>
      <p:bldP spid="287" grpId="0" animBg="1"/>
      <p:bldP spid="289" grpId="0" animBg="1"/>
      <p:bldP spid="290" grpId="0" animBg="1"/>
      <p:bldP spid="292" grpId="0" animBg="1"/>
      <p:bldP spid="293" grpId="0" animBg="1"/>
      <p:bldP spid="293" grpId="1" animBg="1"/>
      <p:bldP spid="293" grpId="2" animBg="1"/>
      <p:bldP spid="294" grpId="0" animBg="1"/>
      <p:bldP spid="294" grpId="1" animBg="1"/>
      <p:bldP spid="294" grpId="2" animBg="1"/>
      <p:bldP spid="295" grpId="0" animBg="1"/>
      <p:bldP spid="295" grpId="1" animBg="1"/>
      <p:bldP spid="295" grpId="2" animBg="1"/>
      <p:bldP spid="297" grpId="0" animBg="1"/>
      <p:bldP spid="298" grpId="0" animBg="1"/>
      <p:bldP spid="298" grpId="1" animBg="1"/>
      <p:bldP spid="298" grpId="2" animBg="1"/>
      <p:bldP spid="299" grpId="0" animBg="1"/>
      <p:bldP spid="299" grpId="1" animBg="1"/>
      <p:bldP spid="299" grpId="2" animBg="1"/>
      <p:bldP spid="300" grpId="0" animBg="1"/>
      <p:bldP spid="300" grpId="1" animBg="1"/>
      <p:bldP spid="300" grpId="2" animBg="1"/>
      <p:bldP spid="301" grpId="0" animBg="1"/>
      <p:bldP spid="301" grpId="1" animBg="1"/>
      <p:bldP spid="301" grpId="2" animBg="1"/>
      <p:bldP spid="302" grpId="0" animBg="1"/>
      <p:bldP spid="303" grpId="0" animBg="1"/>
      <p:bldP spid="304" grpId="0" animBg="1"/>
      <p:bldP spid="305" grpId="0" animBg="1"/>
      <p:bldP spid="307" grpId="0" animBg="1"/>
      <p:bldP spid="308" grpId="0" animBg="1"/>
      <p:bldP spid="308" grpId="1" animBg="1"/>
      <p:bldP spid="309" grpId="0" animBg="1"/>
      <p:bldP spid="309" grpId="1" animBg="1"/>
      <p:bldP spid="310" grpId="0" animBg="1"/>
      <p:bldP spid="310" grpId="1" animBg="1"/>
      <p:bldP spid="312" grpId="0" animBg="1"/>
      <p:bldP spid="313" grpId="0" animBg="1"/>
      <p:bldP spid="313" grpId="1" animBg="1"/>
      <p:bldP spid="314" grpId="0" animBg="1"/>
      <p:bldP spid="314" grpId="1" animBg="1"/>
      <p:bldP spid="315" grpId="0" animBg="1"/>
      <p:bldP spid="315" grpId="1" animBg="1"/>
      <p:bldP spid="316" grpId="0" animBg="1"/>
      <p:bldP spid="316" grpId="1" animBg="1"/>
      <p:bldP spid="317" grpId="0" animBg="1"/>
      <p:bldP spid="318" grpId="0" animBg="1"/>
      <p:bldP spid="319" grpId="0" animBg="1"/>
      <p:bldP spid="320" grpId="0" animBg="1"/>
      <p:bldP spid="321" grpId="0" animBg="1"/>
      <p:bldP spid="322" grpId="0" animBg="1"/>
      <p:bldP spid="323" grpId="0" animBg="1"/>
      <p:bldP spid="2" grpId="0" animBg="1"/>
      <p:bldP spid="2" grpId="1" animBg="1"/>
      <p:bldP spid="324" grpId="0" animBg="1"/>
      <p:bldP spid="324" grpId="1" animBg="1"/>
      <p:bldP spid="325" grpId="0" animBg="1"/>
      <p:bldP spid="325" grpId="1" animBg="1"/>
      <p:bldP spid="326" grpId="0" animBg="1"/>
      <p:bldP spid="326" grpId="1" animBg="1"/>
      <p:bldP spid="288" grpId="0" animBg="1"/>
      <p:bldP spid="3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uk-UA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</a:t>
            </a:r>
            <a:r>
              <a:rPr lang="en-US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uk-UA" sz="3000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єднуємо</a:t>
            </a:r>
            <a:r>
              <a:rPr lang="uk-UA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Вилучаємо</a:t>
            </a:r>
            <a:endParaRPr lang="ru-RU" sz="30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357158" y="1574462"/>
            <a:ext cx="571504" cy="5715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</a:endParaRPr>
          </a:p>
        </p:txBody>
      </p:sp>
      <p:sp>
        <p:nvSpPr>
          <p:cNvPr id="67" name="Блок-схема: узел 66"/>
          <p:cNvSpPr/>
          <p:nvPr/>
        </p:nvSpPr>
        <p:spPr>
          <a:xfrm>
            <a:off x="428596" y="164590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68" name="Блок-схема: узел 67"/>
          <p:cNvSpPr/>
          <p:nvPr/>
        </p:nvSpPr>
        <p:spPr>
          <a:xfrm>
            <a:off x="580996" y="179830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69" name="Блок-схема: узел 68"/>
          <p:cNvSpPr/>
          <p:nvPr/>
        </p:nvSpPr>
        <p:spPr>
          <a:xfrm>
            <a:off x="785786" y="193165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70" name="Блок-схема: узел 69"/>
          <p:cNvSpPr/>
          <p:nvPr/>
        </p:nvSpPr>
        <p:spPr>
          <a:xfrm>
            <a:off x="785786" y="164590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71" name="Блок-схема: узел 70"/>
          <p:cNvSpPr/>
          <p:nvPr/>
        </p:nvSpPr>
        <p:spPr>
          <a:xfrm>
            <a:off x="428596" y="193165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57158" y="22174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857224" y="2360280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74" name="Прямоугольник 73"/>
          <p:cNvSpPr/>
          <p:nvPr/>
        </p:nvSpPr>
        <p:spPr>
          <a:xfrm>
            <a:off x="1142976" y="22174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643042" y="2360280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2643174" y="2217404"/>
            <a:ext cx="50006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357158" y="2788908"/>
            <a:ext cx="571504" cy="5715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</a:endParaRPr>
          </a:p>
        </p:txBody>
      </p:sp>
      <p:sp>
        <p:nvSpPr>
          <p:cNvPr id="88" name="Блок-схема: узел 87"/>
          <p:cNvSpPr/>
          <p:nvPr/>
        </p:nvSpPr>
        <p:spPr>
          <a:xfrm>
            <a:off x="428596" y="286034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89" name="Блок-схема: узел 88"/>
          <p:cNvSpPr/>
          <p:nvPr/>
        </p:nvSpPr>
        <p:spPr>
          <a:xfrm>
            <a:off x="580996" y="301274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0" name="Блок-схема: узел 89"/>
          <p:cNvSpPr/>
          <p:nvPr/>
        </p:nvSpPr>
        <p:spPr>
          <a:xfrm>
            <a:off x="785786" y="314609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1" name="Блок-схема: узел 90"/>
          <p:cNvSpPr/>
          <p:nvPr/>
        </p:nvSpPr>
        <p:spPr>
          <a:xfrm>
            <a:off x="785786" y="286034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2" name="Блок-схема: узел 91"/>
          <p:cNvSpPr/>
          <p:nvPr/>
        </p:nvSpPr>
        <p:spPr>
          <a:xfrm>
            <a:off x="428596" y="314609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357158" y="3431850"/>
            <a:ext cx="50006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928662" y="3574726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95" name="Прямоугольник 94"/>
          <p:cNvSpPr/>
          <p:nvPr/>
        </p:nvSpPr>
        <p:spPr>
          <a:xfrm>
            <a:off x="1571604" y="343185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2071670" y="3574726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97" name="Прямоугольник 96"/>
          <p:cNvSpPr/>
          <p:nvPr/>
        </p:nvSpPr>
        <p:spPr>
          <a:xfrm>
            <a:off x="3571868" y="343185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pic>
        <p:nvPicPr>
          <p:cNvPr id="99" name="Рисунок 98"/>
          <p:cNvPicPr/>
          <p:nvPr/>
        </p:nvPicPr>
        <p:blipFill>
          <a:blip r:embed="rId3" cstate="print"/>
          <a:srcRect l="23489" t="17466" r="70920" b="15580"/>
          <a:stretch>
            <a:fillRect/>
          </a:stretch>
        </p:blipFill>
        <p:spPr bwMode="auto">
          <a:xfrm>
            <a:off x="5143504" y="1574462"/>
            <a:ext cx="5715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" name="Блок-схема: узел 100"/>
          <p:cNvSpPr/>
          <p:nvPr/>
        </p:nvSpPr>
        <p:spPr>
          <a:xfrm>
            <a:off x="5500694" y="193165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Блок-схема: узел 101"/>
          <p:cNvSpPr/>
          <p:nvPr/>
        </p:nvSpPr>
        <p:spPr>
          <a:xfrm>
            <a:off x="5500694" y="178877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Блок-схема: узел 102"/>
          <p:cNvSpPr/>
          <p:nvPr/>
        </p:nvSpPr>
        <p:spPr>
          <a:xfrm>
            <a:off x="5214942" y="164590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Oval 4"/>
          <p:cNvSpPr>
            <a:spLocks noChangeArrowheads="1"/>
          </p:cNvSpPr>
          <p:nvPr/>
        </p:nvSpPr>
        <p:spPr bwMode="auto">
          <a:xfrm>
            <a:off x="5214942" y="1931652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5" name="Oval 4"/>
          <p:cNvSpPr>
            <a:spLocks noChangeArrowheads="1"/>
          </p:cNvSpPr>
          <p:nvPr/>
        </p:nvSpPr>
        <p:spPr bwMode="auto">
          <a:xfrm>
            <a:off x="5214942" y="1788776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6" name="Oval 4"/>
          <p:cNvSpPr>
            <a:spLocks noChangeArrowheads="1"/>
          </p:cNvSpPr>
          <p:nvPr/>
        </p:nvSpPr>
        <p:spPr bwMode="auto">
          <a:xfrm>
            <a:off x="5500694" y="1645900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4572000" y="1574462"/>
            <a:ext cx="571504" cy="571504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Блок-схема: узел 108"/>
          <p:cNvSpPr/>
          <p:nvPr/>
        </p:nvSpPr>
        <p:spPr>
          <a:xfrm>
            <a:off x="4643438" y="164590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10" name="Блок-схема: узел 109"/>
          <p:cNvSpPr/>
          <p:nvPr/>
        </p:nvSpPr>
        <p:spPr>
          <a:xfrm>
            <a:off x="4795838" y="179830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11" name="Блок-схема: узел 110"/>
          <p:cNvSpPr/>
          <p:nvPr/>
        </p:nvSpPr>
        <p:spPr>
          <a:xfrm>
            <a:off x="5000628" y="193165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4572000" y="22174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5072066" y="2360280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114" name="Прямоугольник 113"/>
          <p:cNvSpPr/>
          <p:nvPr/>
        </p:nvSpPr>
        <p:spPr>
          <a:xfrm>
            <a:off x="5357818" y="22174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15" name="Прямоугольник 114"/>
          <p:cNvSpPr/>
          <p:nvPr/>
        </p:nvSpPr>
        <p:spPr>
          <a:xfrm>
            <a:off x="5857884" y="2360280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116" name="Прямоугольник 115"/>
          <p:cNvSpPr/>
          <p:nvPr/>
        </p:nvSpPr>
        <p:spPr>
          <a:xfrm>
            <a:off x="6858016" y="2217404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pic>
        <p:nvPicPr>
          <p:cNvPr id="118" name="Рисунок 117"/>
          <p:cNvPicPr/>
          <p:nvPr/>
        </p:nvPicPr>
        <p:blipFill>
          <a:blip r:embed="rId3" cstate="print"/>
          <a:srcRect l="23489" t="17466" r="70920" b="15580"/>
          <a:stretch>
            <a:fillRect/>
          </a:stretch>
        </p:blipFill>
        <p:spPr bwMode="auto">
          <a:xfrm>
            <a:off x="5072066" y="2788908"/>
            <a:ext cx="5715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" name="Блок-схема: узел 119"/>
          <p:cNvSpPr/>
          <p:nvPr/>
        </p:nvSpPr>
        <p:spPr>
          <a:xfrm>
            <a:off x="5429256" y="314609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Блок-схема: узел 120"/>
          <p:cNvSpPr/>
          <p:nvPr/>
        </p:nvSpPr>
        <p:spPr>
          <a:xfrm>
            <a:off x="5429256" y="300322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Блок-схема: узел 121"/>
          <p:cNvSpPr/>
          <p:nvPr/>
        </p:nvSpPr>
        <p:spPr>
          <a:xfrm>
            <a:off x="5143504" y="286034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Oval 4"/>
          <p:cNvSpPr>
            <a:spLocks noChangeArrowheads="1"/>
          </p:cNvSpPr>
          <p:nvPr/>
        </p:nvSpPr>
        <p:spPr bwMode="auto">
          <a:xfrm>
            <a:off x="5143504" y="3146098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4" name="Oval 4"/>
          <p:cNvSpPr>
            <a:spLocks noChangeArrowheads="1"/>
          </p:cNvSpPr>
          <p:nvPr/>
        </p:nvSpPr>
        <p:spPr bwMode="auto">
          <a:xfrm>
            <a:off x="5143504" y="3003222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5" name="Oval 4"/>
          <p:cNvSpPr>
            <a:spLocks noChangeArrowheads="1"/>
          </p:cNvSpPr>
          <p:nvPr/>
        </p:nvSpPr>
        <p:spPr bwMode="auto">
          <a:xfrm>
            <a:off x="5429256" y="2860346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7" name="Прямоугольник 126"/>
          <p:cNvSpPr/>
          <p:nvPr/>
        </p:nvSpPr>
        <p:spPr>
          <a:xfrm>
            <a:off x="4500562" y="2788908"/>
            <a:ext cx="571504" cy="571504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8" name="Блок-схема: узел 127"/>
          <p:cNvSpPr/>
          <p:nvPr/>
        </p:nvSpPr>
        <p:spPr>
          <a:xfrm>
            <a:off x="4572000" y="286034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29" name="Блок-схема: узел 128"/>
          <p:cNvSpPr/>
          <p:nvPr/>
        </p:nvSpPr>
        <p:spPr>
          <a:xfrm>
            <a:off x="4724400" y="301274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30" name="Блок-схема: узел 129"/>
          <p:cNvSpPr/>
          <p:nvPr/>
        </p:nvSpPr>
        <p:spPr>
          <a:xfrm>
            <a:off x="4929190" y="314609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31" name="Прямоугольник 130"/>
          <p:cNvSpPr/>
          <p:nvPr/>
        </p:nvSpPr>
        <p:spPr>
          <a:xfrm>
            <a:off x="4500562" y="343185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5000628" y="3574726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133" name="Прямоугольник 132"/>
          <p:cNvSpPr/>
          <p:nvPr/>
        </p:nvSpPr>
        <p:spPr>
          <a:xfrm>
            <a:off x="5643570" y="343185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34" name="Прямоугольник 133"/>
          <p:cNvSpPr/>
          <p:nvPr/>
        </p:nvSpPr>
        <p:spPr>
          <a:xfrm>
            <a:off x="7643834" y="343185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35" name="Прямоугольник 134"/>
          <p:cNvSpPr/>
          <p:nvPr/>
        </p:nvSpPr>
        <p:spPr>
          <a:xfrm>
            <a:off x="6143636" y="3574726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139" name="Прямоугольник 138"/>
          <p:cNvSpPr/>
          <p:nvPr/>
        </p:nvSpPr>
        <p:spPr>
          <a:xfrm>
            <a:off x="369534" y="2798432"/>
            <a:ext cx="571504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0" name="Прямоугольник 139"/>
          <p:cNvSpPr/>
          <p:nvPr/>
        </p:nvSpPr>
        <p:spPr>
          <a:xfrm>
            <a:off x="4510086" y="2791646"/>
            <a:ext cx="571504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7" name="Группа 76"/>
          <p:cNvGrpSpPr/>
          <p:nvPr/>
        </p:nvGrpSpPr>
        <p:grpSpPr>
          <a:xfrm>
            <a:off x="928662" y="1571612"/>
            <a:ext cx="571504" cy="571504"/>
            <a:chOff x="2071670" y="1285860"/>
            <a:chExt cx="571504" cy="571504"/>
          </a:xfrm>
        </p:grpSpPr>
        <p:sp>
          <p:nvSpPr>
            <p:cNvPr id="79" name="Прямоугольник 78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Блок-схема: узел 85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8" name="Блок-схема: узел 97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00" name="Группа 99"/>
          <p:cNvGrpSpPr/>
          <p:nvPr/>
        </p:nvGrpSpPr>
        <p:grpSpPr>
          <a:xfrm>
            <a:off x="928662" y="2786058"/>
            <a:ext cx="571504" cy="571504"/>
            <a:chOff x="2071670" y="1285860"/>
            <a:chExt cx="571504" cy="571504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Блок-схема: узел 116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19" name="Блок-схема: узел 118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558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7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8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9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9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8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3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39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4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5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6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9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3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1" fill="hold">
                      <p:stCondLst>
                        <p:cond delay="indefinite"/>
                      </p:stCondLst>
                      <p:childTnLst>
                        <p:par>
                          <p:cTn id="362" fill="hold">
                            <p:stCondLst>
                              <p:cond delay="0"/>
                            </p:stCondLst>
                            <p:childTnLst>
                              <p:par>
                                <p:cTn id="3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6" fill="hold">
                      <p:stCondLst>
                        <p:cond delay="indefinite"/>
                      </p:stCondLst>
                      <p:childTnLst>
                        <p:par>
                          <p:cTn id="367" fill="hold">
                            <p:stCondLst>
                              <p:cond delay="0"/>
                            </p:stCondLst>
                            <p:childTnLst>
                              <p:par>
                                <p:cTn id="3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3" grpId="0" animBg="1"/>
      <p:bldP spid="74" grpId="0" animBg="1"/>
      <p:bldP spid="75" grpId="0" animBg="1"/>
      <p:bldP spid="76" grpId="0" animBg="1"/>
      <p:bldP spid="87" grpId="0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4" grpId="0" animBg="1"/>
      <p:bldP spid="95" grpId="0" animBg="1"/>
      <p:bldP spid="96" grpId="0" animBg="1"/>
      <p:bldP spid="97" grpId="0" animBg="1"/>
      <p:bldP spid="101" grpId="0" animBg="1"/>
      <p:bldP spid="101" grpId="1" animBg="1"/>
      <p:bldP spid="101" grpId="2" animBg="1"/>
      <p:bldP spid="102" grpId="0" animBg="1"/>
      <p:bldP spid="102" grpId="1" animBg="1"/>
      <p:bldP spid="102" grpId="2" animBg="1"/>
      <p:bldP spid="103" grpId="0" animBg="1"/>
      <p:bldP spid="103" grpId="1" animBg="1"/>
      <p:bldP spid="103" grpId="2" animBg="1"/>
      <p:bldP spid="104" grpId="0" animBg="1"/>
      <p:bldP spid="104" grpId="1" animBg="1"/>
      <p:bldP spid="104" grpId="2" animBg="1"/>
      <p:bldP spid="105" grpId="0" animBg="1"/>
      <p:bldP spid="105" grpId="1" animBg="1"/>
      <p:bldP spid="105" grpId="2" animBg="1"/>
      <p:bldP spid="106" grpId="0" animBg="1"/>
      <p:bldP spid="106" grpId="1" animBg="1"/>
      <p:bldP spid="106" grpId="2" animBg="1"/>
      <p:bldP spid="108" grpId="0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  <p:bldP spid="111" grpId="0" animBg="1"/>
      <p:bldP spid="111" grpId="1" animBg="1"/>
      <p:bldP spid="111" grpId="2" animBg="1"/>
      <p:bldP spid="112" grpId="0" animBg="1"/>
      <p:bldP spid="113" grpId="0" animBg="1"/>
      <p:bldP spid="114" grpId="0" animBg="1"/>
      <p:bldP spid="115" grpId="0" animBg="1"/>
      <p:bldP spid="116" grpId="0" animBg="1"/>
      <p:bldP spid="120" grpId="0" animBg="1"/>
      <p:bldP spid="120" grpId="1" animBg="1"/>
      <p:bldP spid="121" grpId="0" animBg="1"/>
      <p:bldP spid="121" grpId="1" animBg="1"/>
      <p:bldP spid="122" grpId="0" animBg="1"/>
      <p:bldP spid="122" grpId="1" animBg="1"/>
      <p:bldP spid="123" grpId="0" animBg="1"/>
      <p:bldP spid="123" grpId="1" animBg="1"/>
      <p:bldP spid="124" grpId="0" animBg="1"/>
      <p:bldP spid="124" grpId="1" animBg="1"/>
      <p:bldP spid="125" grpId="0" animBg="1"/>
      <p:bldP spid="125" grpId="1" animBg="1"/>
      <p:bldP spid="127" grpId="0" animBg="1"/>
      <p:bldP spid="128" grpId="0" animBg="1"/>
      <p:bldP spid="128" grpId="1" animBg="1"/>
      <p:bldP spid="129" grpId="0" animBg="1"/>
      <p:bldP spid="129" grpId="1" animBg="1"/>
      <p:bldP spid="130" grpId="0" animBg="1"/>
      <p:bldP spid="130" grpId="1" animBg="1"/>
      <p:bldP spid="131" grpId="0" animBg="1"/>
      <p:bldP spid="132" grpId="0" animBg="1"/>
      <p:bldP spid="133" grpId="0" animBg="1"/>
      <p:bldP spid="134" grpId="0" animBg="1"/>
      <p:bldP spid="135" grpId="0" animBg="1"/>
      <p:bldP spid="139" grpId="0" animBg="1"/>
      <p:bldP spid="1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uk-UA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Додаємо і віднімаємо</a:t>
            </a:r>
            <a:endParaRPr lang="ru-RU" sz="30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1500166" y="1285860"/>
            <a:ext cx="571504" cy="571504"/>
          </a:xfrm>
          <a:prstGeom prst="rect">
            <a:avLst/>
          </a:prstGeom>
          <a:solidFill>
            <a:srgbClr val="00B0F0"/>
          </a:solidFill>
          <a:ln w="9525">
            <a:solidFill>
              <a:schemeClr val="accent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Блок-схема: узел 85"/>
          <p:cNvSpPr/>
          <p:nvPr/>
        </p:nvSpPr>
        <p:spPr>
          <a:xfrm>
            <a:off x="1714480" y="150017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2071670" y="1285860"/>
            <a:ext cx="571504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Блок-схема: узел 106"/>
          <p:cNvSpPr/>
          <p:nvPr/>
        </p:nvSpPr>
        <p:spPr>
          <a:xfrm>
            <a:off x="2143108" y="135729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17" name="Блок-схема: узел 116"/>
          <p:cNvSpPr/>
          <p:nvPr/>
        </p:nvSpPr>
        <p:spPr>
          <a:xfrm>
            <a:off x="2500298" y="171448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19" name="Прямоугольник 118"/>
          <p:cNvSpPr/>
          <p:nvPr/>
        </p:nvSpPr>
        <p:spPr>
          <a:xfrm>
            <a:off x="1428728" y="1928802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26" name="Прямоугольник 125"/>
          <p:cNvSpPr/>
          <p:nvPr/>
        </p:nvSpPr>
        <p:spPr>
          <a:xfrm>
            <a:off x="2214546" y="1928802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36" name="Прямоугольник 135"/>
          <p:cNvSpPr/>
          <p:nvPr/>
        </p:nvSpPr>
        <p:spPr>
          <a:xfrm>
            <a:off x="1928794" y="2071678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137" name="Прямоугольник 136"/>
          <p:cNvSpPr/>
          <p:nvPr/>
        </p:nvSpPr>
        <p:spPr>
          <a:xfrm>
            <a:off x="2714612" y="2071678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141" name="Прямоугольник 140"/>
          <p:cNvSpPr/>
          <p:nvPr/>
        </p:nvSpPr>
        <p:spPr>
          <a:xfrm>
            <a:off x="5214942" y="1142984"/>
            <a:ext cx="571504" cy="571504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2" name="Блок-схема: узел 141"/>
          <p:cNvSpPr/>
          <p:nvPr/>
        </p:nvSpPr>
        <p:spPr>
          <a:xfrm>
            <a:off x="5286380" y="121442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43" name="Блок-схема: узел 142"/>
          <p:cNvSpPr/>
          <p:nvPr/>
        </p:nvSpPr>
        <p:spPr>
          <a:xfrm>
            <a:off x="5438780" y="136682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44" name="Блок-схема: узел 143"/>
          <p:cNvSpPr/>
          <p:nvPr/>
        </p:nvSpPr>
        <p:spPr>
          <a:xfrm>
            <a:off x="5643570" y="150017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46" name="Прямоугольник 145"/>
          <p:cNvSpPr/>
          <p:nvPr/>
        </p:nvSpPr>
        <p:spPr>
          <a:xfrm>
            <a:off x="5786446" y="1142984"/>
            <a:ext cx="571504" cy="571504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Блок-схема: узел 146"/>
          <p:cNvSpPr/>
          <p:nvPr/>
        </p:nvSpPr>
        <p:spPr>
          <a:xfrm>
            <a:off x="5929322" y="150017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48" name="Блок-схема: узел 147"/>
          <p:cNvSpPr/>
          <p:nvPr/>
        </p:nvSpPr>
        <p:spPr>
          <a:xfrm>
            <a:off x="6143636" y="150017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49" name="Блок-схема: узел 148"/>
          <p:cNvSpPr/>
          <p:nvPr/>
        </p:nvSpPr>
        <p:spPr>
          <a:xfrm>
            <a:off x="5929322" y="128586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50" name="Блок-схема: узел 149"/>
          <p:cNvSpPr/>
          <p:nvPr/>
        </p:nvSpPr>
        <p:spPr>
          <a:xfrm>
            <a:off x="6143636" y="128586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51" name="Прямоугольник 150"/>
          <p:cNvSpPr/>
          <p:nvPr/>
        </p:nvSpPr>
        <p:spPr>
          <a:xfrm>
            <a:off x="5214942" y="178592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2" name="Прямоугольник 151"/>
          <p:cNvSpPr/>
          <p:nvPr/>
        </p:nvSpPr>
        <p:spPr>
          <a:xfrm>
            <a:off x="5715008" y="1928802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153" name="Прямоугольник 152"/>
          <p:cNvSpPr/>
          <p:nvPr/>
        </p:nvSpPr>
        <p:spPr>
          <a:xfrm>
            <a:off x="6000760" y="178592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4" name="Прямоугольник 153"/>
          <p:cNvSpPr/>
          <p:nvPr/>
        </p:nvSpPr>
        <p:spPr>
          <a:xfrm>
            <a:off x="6500826" y="1928802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155" name="Прямоугольник 154"/>
          <p:cNvSpPr/>
          <p:nvPr/>
        </p:nvSpPr>
        <p:spPr>
          <a:xfrm>
            <a:off x="5715008" y="5500702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156" name="Прямоугольник 155"/>
          <p:cNvSpPr/>
          <p:nvPr/>
        </p:nvSpPr>
        <p:spPr>
          <a:xfrm>
            <a:off x="7500958" y="178592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7" name="Прямоугольник 156"/>
          <p:cNvSpPr/>
          <p:nvPr/>
        </p:nvSpPr>
        <p:spPr>
          <a:xfrm>
            <a:off x="3714744" y="1928802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58" name="Прямоугольник 157"/>
          <p:cNvSpPr/>
          <p:nvPr/>
        </p:nvSpPr>
        <p:spPr>
          <a:xfrm>
            <a:off x="6858016" y="5500702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159" name="Прямоугольник 158"/>
          <p:cNvSpPr/>
          <p:nvPr/>
        </p:nvSpPr>
        <p:spPr>
          <a:xfrm>
            <a:off x="2714612" y="2071678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=</a:t>
            </a:r>
            <a:endParaRPr lang="ru-RU" dirty="0"/>
          </a:p>
        </p:txBody>
      </p:sp>
      <p:sp>
        <p:nvSpPr>
          <p:cNvPr id="160" name="Прямоугольник 159"/>
          <p:cNvSpPr/>
          <p:nvPr/>
        </p:nvSpPr>
        <p:spPr>
          <a:xfrm>
            <a:off x="1928794" y="2071678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+</a:t>
            </a:r>
            <a:endParaRPr lang="ru-RU" dirty="0"/>
          </a:p>
        </p:txBody>
      </p:sp>
      <p:sp>
        <p:nvSpPr>
          <p:cNvPr id="161" name="Прямоугольник 160"/>
          <p:cNvSpPr/>
          <p:nvPr/>
        </p:nvSpPr>
        <p:spPr>
          <a:xfrm>
            <a:off x="1428728" y="41433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63" name="Прямоугольник 162"/>
          <p:cNvSpPr/>
          <p:nvPr/>
        </p:nvSpPr>
        <p:spPr>
          <a:xfrm>
            <a:off x="1571604" y="3500438"/>
            <a:ext cx="571504" cy="571504"/>
          </a:xfrm>
          <a:prstGeom prst="rect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Блок-схема: узел 163"/>
          <p:cNvSpPr/>
          <p:nvPr/>
        </p:nvSpPr>
        <p:spPr>
          <a:xfrm>
            <a:off x="1785918" y="371475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66" name="Прямоугольник 165"/>
          <p:cNvSpPr/>
          <p:nvPr/>
        </p:nvSpPr>
        <p:spPr>
          <a:xfrm>
            <a:off x="2143108" y="3500438"/>
            <a:ext cx="571504" cy="57150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7" name="Блок-схема: узел 166"/>
          <p:cNvSpPr/>
          <p:nvPr/>
        </p:nvSpPr>
        <p:spPr>
          <a:xfrm>
            <a:off x="2214546" y="357187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68" name="Блок-схема: узел 167"/>
          <p:cNvSpPr/>
          <p:nvPr/>
        </p:nvSpPr>
        <p:spPr>
          <a:xfrm>
            <a:off x="2571736" y="392906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69" name="Прямоугольник 168"/>
          <p:cNvSpPr/>
          <p:nvPr/>
        </p:nvSpPr>
        <p:spPr>
          <a:xfrm>
            <a:off x="1928794" y="4286256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170" name="Прямоугольник 169"/>
          <p:cNvSpPr/>
          <p:nvPr/>
        </p:nvSpPr>
        <p:spPr>
          <a:xfrm>
            <a:off x="2571736" y="41433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1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71" name="Прямоугольник 170"/>
          <p:cNvSpPr/>
          <p:nvPr/>
        </p:nvSpPr>
        <p:spPr>
          <a:xfrm>
            <a:off x="3071802" y="4286256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172" name="Прямоугольник 171"/>
          <p:cNvSpPr/>
          <p:nvPr/>
        </p:nvSpPr>
        <p:spPr>
          <a:xfrm>
            <a:off x="4572000" y="4143380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73" name="Прямоугольник 172"/>
          <p:cNvSpPr/>
          <p:nvPr/>
        </p:nvSpPr>
        <p:spPr>
          <a:xfrm>
            <a:off x="1911506" y="4286256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–</a:t>
            </a:r>
            <a:endParaRPr lang="ru-RU" baseline="-25000" dirty="0"/>
          </a:p>
        </p:txBody>
      </p:sp>
      <p:sp>
        <p:nvSpPr>
          <p:cNvPr id="174" name="Прямоугольник 173"/>
          <p:cNvSpPr/>
          <p:nvPr/>
        </p:nvSpPr>
        <p:spPr>
          <a:xfrm>
            <a:off x="3071802" y="4271765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=</a:t>
            </a:r>
            <a:endParaRPr lang="ru-RU" dirty="0"/>
          </a:p>
        </p:txBody>
      </p:sp>
      <p:sp>
        <p:nvSpPr>
          <p:cNvPr id="175" name="Прямоугольник 174"/>
          <p:cNvSpPr/>
          <p:nvPr/>
        </p:nvSpPr>
        <p:spPr>
          <a:xfrm>
            <a:off x="5725838" y="1916832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+</a:t>
            </a:r>
            <a:endParaRPr lang="ru-RU" dirty="0"/>
          </a:p>
        </p:txBody>
      </p:sp>
      <p:sp>
        <p:nvSpPr>
          <p:cNvPr id="176" name="Прямоугольник 175"/>
          <p:cNvSpPr/>
          <p:nvPr/>
        </p:nvSpPr>
        <p:spPr>
          <a:xfrm>
            <a:off x="6500826" y="1916399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=</a:t>
            </a:r>
            <a:endParaRPr lang="ru-RU" dirty="0"/>
          </a:p>
        </p:txBody>
      </p:sp>
      <p:sp>
        <p:nvSpPr>
          <p:cNvPr id="178" name="Прямоугольник 177"/>
          <p:cNvSpPr/>
          <p:nvPr/>
        </p:nvSpPr>
        <p:spPr>
          <a:xfrm>
            <a:off x="5214942" y="4714884"/>
            <a:ext cx="571504" cy="571504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Блок-схема: узел 178"/>
          <p:cNvSpPr/>
          <p:nvPr/>
        </p:nvSpPr>
        <p:spPr>
          <a:xfrm>
            <a:off x="5286380" y="478632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0" name="Блок-схема: узел 179"/>
          <p:cNvSpPr/>
          <p:nvPr/>
        </p:nvSpPr>
        <p:spPr>
          <a:xfrm>
            <a:off x="5438780" y="4938722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1" name="Блок-схема: узел 180"/>
          <p:cNvSpPr/>
          <p:nvPr/>
        </p:nvSpPr>
        <p:spPr>
          <a:xfrm>
            <a:off x="5643570" y="507207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3" name="Прямоугольник 182"/>
          <p:cNvSpPr/>
          <p:nvPr/>
        </p:nvSpPr>
        <p:spPr>
          <a:xfrm>
            <a:off x="5786446" y="4714884"/>
            <a:ext cx="571504" cy="571504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4" name="Блок-схема: узел 183"/>
          <p:cNvSpPr/>
          <p:nvPr/>
        </p:nvSpPr>
        <p:spPr>
          <a:xfrm>
            <a:off x="5929322" y="507207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5" name="Блок-схема: узел 184"/>
          <p:cNvSpPr/>
          <p:nvPr/>
        </p:nvSpPr>
        <p:spPr>
          <a:xfrm>
            <a:off x="6143636" y="507207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6" name="Блок-схема: узел 185"/>
          <p:cNvSpPr/>
          <p:nvPr/>
        </p:nvSpPr>
        <p:spPr>
          <a:xfrm>
            <a:off x="5929322" y="485776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7" name="Блок-схема: узел 186"/>
          <p:cNvSpPr/>
          <p:nvPr/>
        </p:nvSpPr>
        <p:spPr>
          <a:xfrm>
            <a:off x="6143636" y="485776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88" name="Прямоугольник 187"/>
          <p:cNvSpPr/>
          <p:nvPr/>
        </p:nvSpPr>
        <p:spPr>
          <a:xfrm>
            <a:off x="6357950" y="535782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89" name="Прямоугольник 188"/>
          <p:cNvSpPr/>
          <p:nvPr/>
        </p:nvSpPr>
        <p:spPr>
          <a:xfrm>
            <a:off x="5715008" y="5488732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–</a:t>
            </a:r>
            <a:endParaRPr lang="ru-RU" baseline="-25000" dirty="0"/>
          </a:p>
        </p:txBody>
      </p:sp>
      <p:sp>
        <p:nvSpPr>
          <p:cNvPr id="190" name="Прямоугольник 189"/>
          <p:cNvSpPr/>
          <p:nvPr/>
        </p:nvSpPr>
        <p:spPr>
          <a:xfrm>
            <a:off x="5214942" y="535782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91" name="Прямоугольник 190"/>
          <p:cNvSpPr/>
          <p:nvPr/>
        </p:nvSpPr>
        <p:spPr>
          <a:xfrm>
            <a:off x="6858016" y="5488299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=</a:t>
            </a:r>
            <a:endParaRPr lang="ru-RU" dirty="0"/>
          </a:p>
        </p:txBody>
      </p:sp>
      <p:sp>
        <p:nvSpPr>
          <p:cNvPr id="192" name="Прямоугольник 191"/>
          <p:cNvSpPr/>
          <p:nvPr/>
        </p:nvSpPr>
        <p:spPr>
          <a:xfrm>
            <a:off x="8358214" y="5357826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4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93" name="Прямоугольник 192"/>
          <p:cNvSpPr/>
          <p:nvPr/>
        </p:nvSpPr>
        <p:spPr>
          <a:xfrm>
            <a:off x="1571604" y="3505568"/>
            <a:ext cx="571504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4" name="Прямоугольник 193"/>
          <p:cNvSpPr/>
          <p:nvPr/>
        </p:nvSpPr>
        <p:spPr>
          <a:xfrm>
            <a:off x="5231465" y="4702914"/>
            <a:ext cx="571504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026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8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3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8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2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0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2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7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43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1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2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3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6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97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8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3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4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6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07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6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17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8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9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1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22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23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4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107" grpId="0" animBg="1"/>
      <p:bldP spid="107" grpId="1" animBg="1"/>
      <p:bldP spid="117" grpId="0" animBg="1"/>
      <p:bldP spid="117" grpId="1" animBg="1"/>
      <p:bldP spid="119" grpId="0" animBg="1"/>
      <p:bldP spid="126" grpId="0" animBg="1"/>
      <p:bldP spid="136" grpId="0" animBg="1"/>
      <p:bldP spid="136" grpId="1" animBg="1"/>
      <p:bldP spid="137" grpId="0" animBg="1"/>
      <p:bldP spid="137" grpId="1" animBg="1"/>
      <p:bldP spid="141" grpId="0" animBg="1"/>
      <p:bldP spid="142" grpId="0" animBg="1"/>
      <p:bldP spid="142" grpId="1" animBg="1"/>
      <p:bldP spid="142" grpId="2" animBg="1"/>
      <p:bldP spid="143" grpId="0" animBg="1"/>
      <p:bldP spid="143" grpId="1" animBg="1"/>
      <p:bldP spid="143" grpId="2" animBg="1"/>
      <p:bldP spid="144" grpId="0" animBg="1"/>
      <p:bldP spid="144" grpId="1" animBg="1"/>
      <p:bldP spid="144" grpId="2" animBg="1"/>
      <p:bldP spid="146" grpId="0" animBg="1"/>
      <p:bldP spid="147" grpId="0" animBg="1"/>
      <p:bldP spid="147" grpId="1" animBg="1"/>
      <p:bldP spid="147" grpId="2" animBg="1"/>
      <p:bldP spid="148" grpId="0" animBg="1"/>
      <p:bldP spid="148" grpId="1" animBg="1"/>
      <p:bldP spid="148" grpId="2" animBg="1"/>
      <p:bldP spid="149" grpId="0" animBg="1"/>
      <p:bldP spid="149" grpId="1" animBg="1"/>
      <p:bldP spid="149" grpId="2" animBg="1"/>
      <p:bldP spid="150" grpId="0" animBg="1"/>
      <p:bldP spid="150" grpId="1" animBg="1"/>
      <p:bldP spid="150" grpId="2" animBg="1"/>
      <p:bldP spid="151" grpId="0" animBg="1"/>
      <p:bldP spid="152" grpId="0" animBg="1"/>
      <p:bldP spid="152" grpId="1" animBg="1"/>
      <p:bldP spid="153" grpId="0" animBg="1"/>
      <p:bldP spid="154" grpId="0" animBg="1"/>
      <p:bldP spid="154" grpId="1" animBg="1"/>
      <p:bldP spid="155" grpId="0" animBg="1"/>
      <p:bldP spid="155" grpId="1" animBg="1"/>
      <p:bldP spid="156" grpId="0" animBg="1"/>
      <p:bldP spid="157" grpId="0" animBg="1"/>
      <p:bldP spid="158" grpId="0" animBg="1"/>
      <p:bldP spid="158" grpId="1" animBg="1"/>
      <p:bldP spid="159" grpId="0" animBg="1"/>
      <p:bldP spid="160" grpId="0" animBg="1"/>
      <p:bldP spid="161" grpId="0" animBg="1"/>
      <p:bldP spid="163" grpId="0" animBg="1"/>
      <p:bldP spid="164" grpId="0" animBg="1"/>
      <p:bldP spid="164" grpId="1" animBg="1"/>
      <p:bldP spid="166" grpId="0" animBg="1"/>
      <p:bldP spid="167" grpId="0" animBg="1"/>
      <p:bldP spid="167" grpId="1" animBg="1"/>
      <p:bldP spid="168" grpId="0" animBg="1"/>
      <p:bldP spid="168" grpId="1" animBg="1"/>
      <p:bldP spid="169" grpId="0" animBg="1"/>
      <p:bldP spid="169" grpId="1" animBg="1"/>
      <p:bldP spid="170" grpId="0" animBg="1"/>
      <p:bldP spid="171" grpId="0" animBg="1"/>
      <p:bldP spid="171" grpId="1" animBg="1"/>
      <p:bldP spid="172" grpId="0" animBg="1"/>
      <p:bldP spid="173" grpId="0" animBg="1"/>
      <p:bldP spid="174" grpId="0" animBg="1"/>
      <p:bldP spid="175" grpId="0" animBg="1"/>
      <p:bldP spid="176" grpId="0" animBg="1"/>
      <p:bldP spid="178" grpId="0" animBg="1"/>
      <p:bldP spid="179" grpId="0" animBg="1"/>
      <p:bldP spid="179" grpId="1" animBg="1"/>
      <p:bldP spid="180" grpId="0" animBg="1"/>
      <p:bldP spid="180" grpId="1" animBg="1"/>
      <p:bldP spid="181" grpId="0" animBg="1"/>
      <p:bldP spid="181" grpId="1" animBg="1"/>
      <p:bldP spid="183" grpId="0" animBg="1"/>
      <p:bldP spid="184" grpId="0" animBg="1"/>
      <p:bldP spid="184" grpId="1" animBg="1"/>
      <p:bldP spid="185" grpId="0" animBg="1"/>
      <p:bldP spid="185" grpId="1" animBg="1"/>
      <p:bldP spid="186" grpId="0" animBg="1"/>
      <p:bldP spid="186" grpId="1" animBg="1"/>
      <p:bldP spid="187" grpId="0" animBg="1"/>
      <p:bldP spid="187" grpId="1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188641"/>
            <a:ext cx="9144000" cy="7460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-273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55600" algn="l"/>
            <a:r>
              <a:rPr lang="uk-UA" sz="300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Додаємо і віднімаємо</a:t>
            </a:r>
            <a:endParaRPr lang="ru-RU" sz="300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357158" y="1801886"/>
            <a:ext cx="571504" cy="5715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</a:endParaRPr>
          </a:p>
        </p:txBody>
      </p:sp>
      <p:sp>
        <p:nvSpPr>
          <p:cNvPr id="75" name="Блок-схема: узел 74"/>
          <p:cNvSpPr/>
          <p:nvPr/>
        </p:nvSpPr>
        <p:spPr>
          <a:xfrm>
            <a:off x="428596" y="187332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76" name="Блок-схема: узел 75"/>
          <p:cNvSpPr/>
          <p:nvPr/>
        </p:nvSpPr>
        <p:spPr>
          <a:xfrm>
            <a:off x="580996" y="202572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77" name="Блок-схема: узел 76"/>
          <p:cNvSpPr/>
          <p:nvPr/>
        </p:nvSpPr>
        <p:spPr>
          <a:xfrm>
            <a:off x="785786" y="215907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78" name="Блок-схема: узел 77"/>
          <p:cNvSpPr/>
          <p:nvPr/>
        </p:nvSpPr>
        <p:spPr>
          <a:xfrm>
            <a:off x="785786" y="187332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80" name="Блок-схема: узел 79"/>
          <p:cNvSpPr/>
          <p:nvPr/>
        </p:nvSpPr>
        <p:spPr>
          <a:xfrm>
            <a:off x="428596" y="215907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357158" y="2444828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857224" y="2587704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83" name="Прямоугольник 82"/>
          <p:cNvSpPr/>
          <p:nvPr/>
        </p:nvSpPr>
        <p:spPr>
          <a:xfrm>
            <a:off x="1142976" y="2444828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1643042" y="2587704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85" name="Прямоугольник 84"/>
          <p:cNvSpPr/>
          <p:nvPr/>
        </p:nvSpPr>
        <p:spPr>
          <a:xfrm>
            <a:off x="2643174" y="2444828"/>
            <a:ext cx="50006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357158" y="4159340"/>
            <a:ext cx="571504" cy="57150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 w="57150">
                <a:noFill/>
              </a:ln>
            </a:endParaRPr>
          </a:p>
        </p:txBody>
      </p:sp>
      <p:sp>
        <p:nvSpPr>
          <p:cNvPr id="98" name="Блок-схема: узел 97"/>
          <p:cNvSpPr/>
          <p:nvPr/>
        </p:nvSpPr>
        <p:spPr>
          <a:xfrm>
            <a:off x="428596" y="423077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9" name="Блок-схема: узел 98"/>
          <p:cNvSpPr/>
          <p:nvPr/>
        </p:nvSpPr>
        <p:spPr>
          <a:xfrm>
            <a:off x="580996" y="438317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01" name="Блок-схема: узел 100"/>
          <p:cNvSpPr/>
          <p:nvPr/>
        </p:nvSpPr>
        <p:spPr>
          <a:xfrm>
            <a:off x="785786" y="451653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02" name="Блок-схема: узел 101"/>
          <p:cNvSpPr/>
          <p:nvPr/>
        </p:nvSpPr>
        <p:spPr>
          <a:xfrm>
            <a:off x="785786" y="4230778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03" name="Блок-схема: узел 102"/>
          <p:cNvSpPr/>
          <p:nvPr/>
        </p:nvSpPr>
        <p:spPr>
          <a:xfrm>
            <a:off x="428596" y="451653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357158" y="4802282"/>
            <a:ext cx="500066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7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928662" y="4945158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106" name="Прямоугольник 105"/>
          <p:cNvSpPr/>
          <p:nvPr/>
        </p:nvSpPr>
        <p:spPr>
          <a:xfrm>
            <a:off x="1571604" y="4802282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5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2071670" y="4945158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109" name="Прямоугольник 108"/>
          <p:cNvSpPr/>
          <p:nvPr/>
        </p:nvSpPr>
        <p:spPr>
          <a:xfrm>
            <a:off x="3571868" y="4802282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6699"/>
                </a:solidFill>
              </a:rPr>
              <a:t>2</a:t>
            </a:r>
            <a:endParaRPr lang="ru-RU" dirty="0">
              <a:solidFill>
                <a:srgbClr val="FF6699"/>
              </a:solidFill>
            </a:endParaRPr>
          </a:p>
        </p:txBody>
      </p:sp>
      <p:pic>
        <p:nvPicPr>
          <p:cNvPr id="111" name="Рисунок 110"/>
          <p:cNvPicPr/>
          <p:nvPr/>
        </p:nvPicPr>
        <p:blipFill>
          <a:blip r:embed="rId3" cstate="print"/>
          <a:srcRect l="23489" t="17466" r="70920" b="15580"/>
          <a:stretch>
            <a:fillRect/>
          </a:stretch>
        </p:blipFill>
        <p:spPr bwMode="auto">
          <a:xfrm>
            <a:off x="5143504" y="1801886"/>
            <a:ext cx="5715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" name="Блок-схема: узел 112"/>
          <p:cNvSpPr/>
          <p:nvPr/>
        </p:nvSpPr>
        <p:spPr>
          <a:xfrm>
            <a:off x="5500694" y="215907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Блок-схема: узел 113"/>
          <p:cNvSpPr/>
          <p:nvPr/>
        </p:nvSpPr>
        <p:spPr>
          <a:xfrm>
            <a:off x="5500694" y="2016200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Блок-схема: узел 114"/>
          <p:cNvSpPr/>
          <p:nvPr/>
        </p:nvSpPr>
        <p:spPr>
          <a:xfrm>
            <a:off x="5214942" y="187332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Oval 4"/>
          <p:cNvSpPr>
            <a:spLocks noChangeArrowheads="1"/>
          </p:cNvSpPr>
          <p:nvPr/>
        </p:nvSpPr>
        <p:spPr bwMode="auto">
          <a:xfrm>
            <a:off x="5214942" y="2159076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8" name="Oval 4"/>
          <p:cNvSpPr>
            <a:spLocks noChangeArrowheads="1"/>
          </p:cNvSpPr>
          <p:nvPr/>
        </p:nvSpPr>
        <p:spPr bwMode="auto">
          <a:xfrm>
            <a:off x="5214942" y="2016200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0" name="Oval 4"/>
          <p:cNvSpPr>
            <a:spLocks noChangeArrowheads="1"/>
          </p:cNvSpPr>
          <p:nvPr/>
        </p:nvSpPr>
        <p:spPr bwMode="auto">
          <a:xfrm>
            <a:off x="5500694" y="1873324"/>
            <a:ext cx="90487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" name="Прямоугольник 121"/>
          <p:cNvSpPr/>
          <p:nvPr/>
        </p:nvSpPr>
        <p:spPr>
          <a:xfrm>
            <a:off x="4572000" y="1801886"/>
            <a:ext cx="571504" cy="571504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Блок-схема: узел 122"/>
          <p:cNvSpPr/>
          <p:nvPr/>
        </p:nvSpPr>
        <p:spPr>
          <a:xfrm>
            <a:off x="4643438" y="187332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24" name="Блок-схема: узел 123"/>
          <p:cNvSpPr/>
          <p:nvPr/>
        </p:nvSpPr>
        <p:spPr>
          <a:xfrm>
            <a:off x="4795838" y="2025724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25" name="Блок-схема: узел 124"/>
          <p:cNvSpPr/>
          <p:nvPr/>
        </p:nvSpPr>
        <p:spPr>
          <a:xfrm>
            <a:off x="5000628" y="2159076"/>
            <a:ext cx="7143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27" name="Прямоугольник 126"/>
          <p:cNvSpPr/>
          <p:nvPr/>
        </p:nvSpPr>
        <p:spPr>
          <a:xfrm>
            <a:off x="4572000" y="2444828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28" name="Прямоугольник 127"/>
          <p:cNvSpPr/>
          <p:nvPr/>
        </p:nvSpPr>
        <p:spPr>
          <a:xfrm>
            <a:off x="5072066" y="2587704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/>
              <a:t>і</a:t>
            </a:r>
            <a:endParaRPr lang="ru-RU" dirty="0"/>
          </a:p>
        </p:txBody>
      </p:sp>
      <p:sp>
        <p:nvSpPr>
          <p:cNvPr id="129" name="Прямоугольник 128"/>
          <p:cNvSpPr/>
          <p:nvPr/>
        </p:nvSpPr>
        <p:spPr>
          <a:xfrm>
            <a:off x="5357818" y="2444828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6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30" name="Прямоугольник 129"/>
          <p:cNvSpPr/>
          <p:nvPr/>
        </p:nvSpPr>
        <p:spPr>
          <a:xfrm>
            <a:off x="5857884" y="2587704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всього</a:t>
            </a:r>
            <a:endParaRPr lang="ru-RU" dirty="0"/>
          </a:p>
        </p:txBody>
      </p:sp>
      <p:sp>
        <p:nvSpPr>
          <p:cNvPr id="131" name="Прямоугольник 130"/>
          <p:cNvSpPr/>
          <p:nvPr/>
        </p:nvSpPr>
        <p:spPr>
          <a:xfrm>
            <a:off x="6858016" y="2444828"/>
            <a:ext cx="428628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132" name="Прямоугольник 131"/>
          <p:cNvSpPr/>
          <p:nvPr/>
        </p:nvSpPr>
        <p:spPr>
          <a:xfrm>
            <a:off x="5277451" y="4946512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–</a:t>
            </a:r>
            <a:endParaRPr lang="ru-RU" baseline="-25000" dirty="0"/>
          </a:p>
        </p:txBody>
      </p:sp>
      <p:sp>
        <p:nvSpPr>
          <p:cNvPr id="133" name="Прямоугольник 132"/>
          <p:cNvSpPr/>
          <p:nvPr/>
        </p:nvSpPr>
        <p:spPr>
          <a:xfrm>
            <a:off x="6491896" y="4909439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=</a:t>
            </a:r>
            <a:endParaRPr lang="ru-RU" dirty="0"/>
          </a:p>
        </p:txBody>
      </p:sp>
      <p:sp>
        <p:nvSpPr>
          <p:cNvPr id="134" name="Прямоугольник 133"/>
          <p:cNvSpPr/>
          <p:nvPr/>
        </p:nvSpPr>
        <p:spPr>
          <a:xfrm>
            <a:off x="857224" y="2598444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+</a:t>
            </a:r>
            <a:endParaRPr lang="ru-RU" dirty="0"/>
          </a:p>
        </p:txBody>
      </p:sp>
      <p:sp>
        <p:nvSpPr>
          <p:cNvPr id="135" name="Прямоугольник 134"/>
          <p:cNvSpPr/>
          <p:nvPr/>
        </p:nvSpPr>
        <p:spPr>
          <a:xfrm>
            <a:off x="1643042" y="2587704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=</a:t>
            </a:r>
            <a:endParaRPr lang="ru-RU" dirty="0"/>
          </a:p>
        </p:txBody>
      </p:sp>
      <p:sp>
        <p:nvSpPr>
          <p:cNvPr id="138" name="Прямоугольник 137"/>
          <p:cNvSpPr/>
          <p:nvPr/>
        </p:nvSpPr>
        <p:spPr>
          <a:xfrm>
            <a:off x="937591" y="4938870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–</a:t>
            </a:r>
            <a:endParaRPr lang="ru-RU" baseline="-25000" dirty="0"/>
          </a:p>
        </p:txBody>
      </p:sp>
      <p:sp>
        <p:nvSpPr>
          <p:cNvPr id="139" name="Прямоугольник 138"/>
          <p:cNvSpPr/>
          <p:nvPr/>
        </p:nvSpPr>
        <p:spPr>
          <a:xfrm>
            <a:off x="2080599" y="4946512"/>
            <a:ext cx="1428760" cy="214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=</a:t>
            </a:r>
            <a:endParaRPr lang="ru-RU" dirty="0"/>
          </a:p>
        </p:txBody>
      </p:sp>
      <p:pic>
        <p:nvPicPr>
          <p:cNvPr id="145" name="Рисунок 144"/>
          <p:cNvPicPr/>
          <p:nvPr/>
        </p:nvPicPr>
        <p:blipFill>
          <a:blip r:embed="rId3" cstate="print"/>
          <a:srcRect l="23489" t="17466" r="70920" b="15580"/>
          <a:stretch>
            <a:fillRect/>
          </a:stretch>
        </p:blipFill>
        <p:spPr bwMode="auto">
          <a:xfrm>
            <a:off x="5357818" y="4159340"/>
            <a:ext cx="642942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" name="Блок-схема: узел 164"/>
          <p:cNvSpPr/>
          <p:nvPr/>
        </p:nvSpPr>
        <p:spPr>
          <a:xfrm>
            <a:off x="5759657" y="4516530"/>
            <a:ext cx="8036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Блок-схема: узел 176"/>
          <p:cNvSpPr/>
          <p:nvPr/>
        </p:nvSpPr>
        <p:spPr>
          <a:xfrm>
            <a:off x="5759657" y="4373654"/>
            <a:ext cx="8036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2" name="Блок-схема: узел 181"/>
          <p:cNvSpPr/>
          <p:nvPr/>
        </p:nvSpPr>
        <p:spPr>
          <a:xfrm>
            <a:off x="5438186" y="4230778"/>
            <a:ext cx="8036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5" name="Oval 4"/>
          <p:cNvSpPr>
            <a:spLocks noChangeArrowheads="1"/>
          </p:cNvSpPr>
          <p:nvPr/>
        </p:nvSpPr>
        <p:spPr bwMode="auto">
          <a:xfrm>
            <a:off x="5438186" y="4516530"/>
            <a:ext cx="101798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6" name="Oval 4"/>
          <p:cNvSpPr>
            <a:spLocks noChangeArrowheads="1"/>
          </p:cNvSpPr>
          <p:nvPr/>
        </p:nvSpPr>
        <p:spPr bwMode="auto">
          <a:xfrm>
            <a:off x="5438186" y="4373654"/>
            <a:ext cx="101798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7" name="Oval 4"/>
          <p:cNvSpPr>
            <a:spLocks noChangeArrowheads="1"/>
          </p:cNvSpPr>
          <p:nvPr/>
        </p:nvSpPr>
        <p:spPr bwMode="auto">
          <a:xfrm>
            <a:off x="5759657" y="4230778"/>
            <a:ext cx="101798" cy="90488"/>
          </a:xfrm>
          <a:prstGeom prst="ellipse">
            <a:avLst/>
          </a:prstGeom>
          <a:solidFill>
            <a:schemeClr val="tx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9" name="Прямоугольник 198"/>
          <p:cNvSpPr/>
          <p:nvPr/>
        </p:nvSpPr>
        <p:spPr>
          <a:xfrm>
            <a:off x="4714876" y="4159340"/>
            <a:ext cx="642942" cy="571504"/>
          </a:xfrm>
          <a:prstGeom prst="rect">
            <a:avLst/>
          </a:prstGeom>
          <a:solidFill>
            <a:srgbClr val="FFC000"/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0" name="Блок-схема: узел 199"/>
          <p:cNvSpPr/>
          <p:nvPr/>
        </p:nvSpPr>
        <p:spPr>
          <a:xfrm>
            <a:off x="4795244" y="4230778"/>
            <a:ext cx="8036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01" name="Блок-схема: узел 200"/>
          <p:cNvSpPr/>
          <p:nvPr/>
        </p:nvSpPr>
        <p:spPr>
          <a:xfrm>
            <a:off x="4966694" y="4383178"/>
            <a:ext cx="8036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02" name="Блок-схема: узел 201"/>
          <p:cNvSpPr/>
          <p:nvPr/>
        </p:nvSpPr>
        <p:spPr>
          <a:xfrm>
            <a:off x="5197083" y="4516530"/>
            <a:ext cx="80368" cy="71438"/>
          </a:xfrm>
          <a:prstGeom prst="flowChartConnector">
            <a:avLst/>
          </a:prstGeom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203" name="Прямоугольник 202"/>
          <p:cNvSpPr/>
          <p:nvPr/>
        </p:nvSpPr>
        <p:spPr>
          <a:xfrm>
            <a:off x="4732735" y="4802282"/>
            <a:ext cx="482207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04" name="Прямоугольник 203"/>
          <p:cNvSpPr/>
          <p:nvPr/>
        </p:nvSpPr>
        <p:spPr>
          <a:xfrm>
            <a:off x="5286380" y="4945158"/>
            <a:ext cx="571504" cy="21431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без</a:t>
            </a:r>
            <a:endParaRPr lang="ru-RU" dirty="0"/>
          </a:p>
        </p:txBody>
      </p:sp>
      <p:sp>
        <p:nvSpPr>
          <p:cNvPr id="205" name="Прямоугольник 204"/>
          <p:cNvSpPr/>
          <p:nvPr/>
        </p:nvSpPr>
        <p:spPr>
          <a:xfrm>
            <a:off x="5929322" y="4802282"/>
            <a:ext cx="482207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3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06" name="Прямоугольник 205"/>
          <p:cNvSpPr/>
          <p:nvPr/>
        </p:nvSpPr>
        <p:spPr>
          <a:xfrm>
            <a:off x="8001024" y="4802282"/>
            <a:ext cx="482207" cy="357190"/>
          </a:xfrm>
          <a:prstGeom prst="rect">
            <a:avLst/>
          </a:prstGeom>
          <a:solidFill>
            <a:schemeClr val="bg1"/>
          </a:solidFill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6699"/>
                </a:solidFill>
              </a:rPr>
              <a:t>9</a:t>
            </a:r>
            <a:endParaRPr lang="ru-RU" dirty="0">
              <a:solidFill>
                <a:srgbClr val="FF6699"/>
              </a:solidFill>
            </a:endParaRPr>
          </a:p>
        </p:txBody>
      </p:sp>
      <p:sp>
        <p:nvSpPr>
          <p:cNvPr id="207" name="Прямоугольник 206"/>
          <p:cNvSpPr/>
          <p:nvPr/>
        </p:nvSpPr>
        <p:spPr>
          <a:xfrm>
            <a:off x="6500826" y="4873720"/>
            <a:ext cx="1428760" cy="2857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залишиться</a:t>
            </a:r>
            <a:endParaRPr lang="ru-RU" dirty="0"/>
          </a:p>
        </p:txBody>
      </p:sp>
      <p:sp>
        <p:nvSpPr>
          <p:cNvPr id="208" name="Прямоугольник 207"/>
          <p:cNvSpPr/>
          <p:nvPr/>
        </p:nvSpPr>
        <p:spPr>
          <a:xfrm>
            <a:off x="5072066" y="2598444"/>
            <a:ext cx="214314" cy="2143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+</a:t>
            </a:r>
            <a:endParaRPr lang="ru-RU" dirty="0"/>
          </a:p>
        </p:txBody>
      </p:sp>
      <p:sp>
        <p:nvSpPr>
          <p:cNvPr id="209" name="Прямоугольник 208"/>
          <p:cNvSpPr/>
          <p:nvPr/>
        </p:nvSpPr>
        <p:spPr>
          <a:xfrm>
            <a:off x="5857884" y="2587704"/>
            <a:ext cx="928694" cy="21431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=</a:t>
            </a:r>
            <a:endParaRPr lang="ru-RU" dirty="0"/>
          </a:p>
        </p:txBody>
      </p:sp>
      <p:sp>
        <p:nvSpPr>
          <p:cNvPr id="210" name="Прямоугольник 209"/>
          <p:cNvSpPr/>
          <p:nvPr/>
        </p:nvSpPr>
        <p:spPr>
          <a:xfrm>
            <a:off x="343168" y="4143885"/>
            <a:ext cx="571504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1" name="Прямоугольник 210"/>
          <p:cNvSpPr/>
          <p:nvPr/>
        </p:nvSpPr>
        <p:spPr>
          <a:xfrm>
            <a:off x="4727376" y="4145953"/>
            <a:ext cx="630441" cy="57150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86" name="Группа 85"/>
          <p:cNvGrpSpPr/>
          <p:nvPr/>
        </p:nvGrpSpPr>
        <p:grpSpPr>
          <a:xfrm>
            <a:off x="928662" y="1785926"/>
            <a:ext cx="571504" cy="571504"/>
            <a:chOff x="2071670" y="1285860"/>
            <a:chExt cx="571504" cy="571504"/>
          </a:xfrm>
        </p:grpSpPr>
        <p:sp>
          <p:nvSpPr>
            <p:cNvPr id="87" name="Прямоугольник 86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Блок-схема: узел 88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6" name="Блок-схема: узел 95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grpSp>
        <p:nvGrpSpPr>
          <p:cNvPr id="100" name="Группа 99"/>
          <p:cNvGrpSpPr/>
          <p:nvPr/>
        </p:nvGrpSpPr>
        <p:grpSpPr>
          <a:xfrm>
            <a:off x="928662" y="4143380"/>
            <a:ext cx="571504" cy="571504"/>
            <a:chOff x="2071670" y="1285860"/>
            <a:chExt cx="571504" cy="571504"/>
          </a:xfrm>
        </p:grpSpPr>
        <p:sp>
          <p:nvSpPr>
            <p:cNvPr id="107" name="Прямоугольник 106"/>
            <p:cNvSpPr/>
            <p:nvPr/>
          </p:nvSpPr>
          <p:spPr>
            <a:xfrm>
              <a:off x="2071670" y="1285860"/>
              <a:ext cx="571504" cy="57150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 w="9525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0" name="Блок-схема: узел 109"/>
            <p:cNvSpPr/>
            <p:nvPr/>
          </p:nvSpPr>
          <p:spPr>
            <a:xfrm>
              <a:off x="2143108" y="135729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12" name="Блок-схема: узел 111"/>
            <p:cNvSpPr/>
            <p:nvPr/>
          </p:nvSpPr>
          <p:spPr>
            <a:xfrm>
              <a:off x="2500298" y="1714488"/>
              <a:ext cx="71438" cy="71438"/>
            </a:xfrm>
            <a:prstGeom prst="flowChartConnector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3175">
                  <a:solidFill>
                    <a:schemeClr val="tx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280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5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9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1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9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3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1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6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8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9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1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0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>
                      <p:stCondLst>
                        <p:cond delay="indefinite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9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6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3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4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6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67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8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9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7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6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7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3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4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6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8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88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9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1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92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3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4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6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9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8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9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0" fill="hold">
                      <p:stCondLst>
                        <p:cond delay="indefinite"/>
                      </p:stCondLst>
                      <p:childTnLst>
                        <p:par>
                          <p:cTn id="421" fill="hold">
                            <p:stCondLst>
                              <p:cond delay="0"/>
                            </p:stCondLst>
                            <p:childTnLst>
                              <p:par>
                                <p:cTn id="4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4" fill="hold">
                      <p:stCondLst>
                        <p:cond delay="indefinite"/>
                      </p:stCondLst>
                      <p:childTnLst>
                        <p:par>
                          <p:cTn id="425" fill="hold">
                            <p:stCondLst>
                              <p:cond delay="0"/>
                            </p:stCondLst>
                            <p:childTnLst>
                              <p:par>
                                <p:cTn id="4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80" grpId="0" animBg="1"/>
      <p:bldP spid="80" grpId="1" animBg="1"/>
      <p:bldP spid="81" grpId="0" animBg="1"/>
      <p:bldP spid="82" grpId="0" animBg="1"/>
      <p:bldP spid="82" grpId="1" animBg="1"/>
      <p:bldP spid="83" grpId="0" animBg="1"/>
      <p:bldP spid="84" grpId="0" animBg="1"/>
      <p:bldP spid="84" grpId="1" animBg="1"/>
      <p:bldP spid="85" grpId="0" animBg="1"/>
      <p:bldP spid="97" grpId="0" animBg="1"/>
      <p:bldP spid="98" grpId="0" animBg="1"/>
      <p:bldP spid="98" grpId="1" animBg="1"/>
      <p:bldP spid="99" grpId="0" animBg="1"/>
      <p:bldP spid="99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5" grpId="0" animBg="1"/>
      <p:bldP spid="105" grpId="1" animBg="1"/>
      <p:bldP spid="106" grpId="0" animBg="1"/>
      <p:bldP spid="108" grpId="0" animBg="1"/>
      <p:bldP spid="108" grpId="1" animBg="1"/>
      <p:bldP spid="109" grpId="0" animBg="1"/>
      <p:bldP spid="113" grpId="0" animBg="1"/>
      <p:bldP spid="113" grpId="1" animBg="1"/>
      <p:bldP spid="113" grpId="2" animBg="1"/>
      <p:bldP spid="113" grpId="3" animBg="1"/>
      <p:bldP spid="114" grpId="0" animBg="1"/>
      <p:bldP spid="114" grpId="1" animBg="1"/>
      <p:bldP spid="114" grpId="2" animBg="1"/>
      <p:bldP spid="114" grpId="3" animBg="1"/>
      <p:bldP spid="115" grpId="0" animBg="1"/>
      <p:bldP spid="115" grpId="1" animBg="1"/>
      <p:bldP spid="115" grpId="2" animBg="1"/>
      <p:bldP spid="115" grpId="3" animBg="1"/>
      <p:bldP spid="116" grpId="0" animBg="1"/>
      <p:bldP spid="116" grpId="1" animBg="1"/>
      <p:bldP spid="116" grpId="2" animBg="1"/>
      <p:bldP spid="116" grpId="3" animBg="1"/>
      <p:bldP spid="118" grpId="0" animBg="1"/>
      <p:bldP spid="118" grpId="1" animBg="1"/>
      <p:bldP spid="118" grpId="2" animBg="1"/>
      <p:bldP spid="118" grpId="3" animBg="1"/>
      <p:bldP spid="120" grpId="0" animBg="1"/>
      <p:bldP spid="120" grpId="1" animBg="1"/>
      <p:bldP spid="120" grpId="2" animBg="1"/>
      <p:bldP spid="120" grpId="3" animBg="1"/>
      <p:bldP spid="122" grpId="0" animBg="1"/>
      <p:bldP spid="123" grpId="0" animBg="1"/>
      <p:bldP spid="123" grpId="1" animBg="1"/>
      <p:bldP spid="123" grpId="2" animBg="1"/>
      <p:bldP spid="124" grpId="0" animBg="1"/>
      <p:bldP spid="124" grpId="1" animBg="1"/>
      <p:bldP spid="124" grpId="2" animBg="1"/>
      <p:bldP spid="125" grpId="0" animBg="1"/>
      <p:bldP spid="125" grpId="1" animBg="1"/>
      <p:bldP spid="125" grpId="2" animBg="1"/>
      <p:bldP spid="127" grpId="0" animBg="1"/>
      <p:bldP spid="128" grpId="0" animBg="1"/>
      <p:bldP spid="128" grpId="1" animBg="1"/>
      <p:bldP spid="129" grpId="0" animBg="1"/>
      <p:bldP spid="130" grpId="0" animBg="1"/>
      <p:bldP spid="130" grpId="1" animBg="1"/>
      <p:bldP spid="131" grpId="0" animBg="1"/>
      <p:bldP spid="132" grpId="0" animBg="1"/>
      <p:bldP spid="133" grpId="0" animBg="1"/>
      <p:bldP spid="134" grpId="0" animBg="1"/>
      <p:bldP spid="135" grpId="0" animBg="1"/>
      <p:bldP spid="138" grpId="0" animBg="1"/>
      <p:bldP spid="139" grpId="0" animBg="1"/>
      <p:bldP spid="165" grpId="0" animBg="1"/>
      <p:bldP spid="165" grpId="1" animBg="1"/>
      <p:bldP spid="177" grpId="0" animBg="1"/>
      <p:bldP spid="177" grpId="1" animBg="1"/>
      <p:bldP spid="182" grpId="0" animBg="1"/>
      <p:bldP spid="182" grpId="1" animBg="1"/>
      <p:bldP spid="195" grpId="0" animBg="1"/>
      <p:bldP spid="195" grpId="1" animBg="1"/>
      <p:bldP spid="196" grpId="0" animBg="1"/>
      <p:bldP spid="196" grpId="1" animBg="1"/>
      <p:bldP spid="197" grpId="0" animBg="1"/>
      <p:bldP spid="197" grpId="1" animBg="1"/>
      <p:bldP spid="199" grpId="0" animBg="1"/>
      <p:bldP spid="200" grpId="0" animBg="1"/>
      <p:bldP spid="200" grpId="1" animBg="1"/>
      <p:bldP spid="201" grpId="0" animBg="1"/>
      <p:bldP spid="201" grpId="1" animBg="1"/>
      <p:bldP spid="202" grpId="0" animBg="1"/>
      <p:bldP spid="202" grpId="1" animBg="1"/>
      <p:bldP spid="203" grpId="0" animBg="1"/>
      <p:bldP spid="204" grpId="0" animBg="1"/>
      <p:bldP spid="204" grpId="1" animBg="1"/>
      <p:bldP spid="205" grpId="0" animBg="1"/>
      <p:bldP spid="206" grpId="0" animBg="1"/>
      <p:bldP spid="207" grpId="0" animBg="1"/>
      <p:bldP spid="207" grpId="1" animBg="1"/>
      <p:bldP spid="208" grpId="0" animBg="1"/>
      <p:bldP spid="209" grpId="0" animBg="1"/>
      <p:bldP spid="210" grpId="0" animBg="1"/>
      <p:bldP spid="21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153</Words>
  <Application>Microsoft Office PowerPoint</Application>
  <PresentationFormat>Экран (4:3)</PresentationFormat>
  <Paragraphs>136</Paragraphs>
  <Slides>9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Ranok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Inform</dc:creator>
  <cp:lastModifiedBy>Masha</cp:lastModifiedBy>
  <cp:revision>69</cp:revision>
  <dcterms:created xsi:type="dcterms:W3CDTF">2018-03-21T08:27:43Z</dcterms:created>
  <dcterms:modified xsi:type="dcterms:W3CDTF">2018-04-18T07:53:30Z</dcterms:modified>
</cp:coreProperties>
</file>