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7" r:id="rId6"/>
    <p:sldId id="270" r:id="rId7"/>
    <p:sldId id="269" r:id="rId8"/>
    <p:sldId id="268" r:id="rId9"/>
    <p:sldId id="271" r:id="rId10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00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228" y="114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rgbClr val="DBEE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7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Прямоугольник 17"/>
          <p:cNvSpPr/>
          <p:nvPr/>
        </p:nvSpPr>
        <p:spPr>
          <a:xfrm>
            <a:off x="1288665" y="627534"/>
            <a:ext cx="6566670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FontTx/>
              <a:buNone/>
            </a:pPr>
            <a:r>
              <a:rPr lang="uk-UA" alt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Вивчаємо правило множення </a:t>
            </a:r>
          </a:p>
          <a:p>
            <a:pPr algn="ctr">
              <a:buFontTx/>
              <a:buNone/>
            </a:pPr>
            <a:r>
              <a:rPr lang="uk-UA" alt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суми на число</a:t>
            </a:r>
          </a:p>
        </p:txBody>
      </p:sp>
    </p:spTree>
    <p:extLst>
      <p:ext uri="{BB962C8B-B14F-4D97-AF65-F5344CB8AC3E}">
        <p14:creationId xmlns:p14="http://schemas.microsoft.com/office/powerpoint/2010/main" val="2731417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318197" y="1828297"/>
            <a:ext cx="6563296" cy="1967589"/>
            <a:chOff x="1318197" y="1828297"/>
            <a:chExt cx="6563296" cy="1967589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8197" y="2124360"/>
              <a:ext cx="6397127" cy="1671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4710" y="1950216"/>
              <a:ext cx="1381125" cy="1304925"/>
            </a:xfrm>
            <a:prstGeom prst="rect">
              <a:avLst/>
            </a:prstGeom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76518" y="1828297"/>
              <a:ext cx="1704975" cy="1543050"/>
            </a:xfrm>
            <a:prstGeom prst="rect">
              <a:avLst/>
            </a:prstGeom>
          </p:spPr>
        </p:pic>
      </p:grpSp>
      <p:sp>
        <p:nvSpPr>
          <p:cNvPr id="7" name="Скругленный прямоугольник 6"/>
          <p:cNvSpPr/>
          <p:nvPr/>
        </p:nvSpPr>
        <p:spPr>
          <a:xfrm>
            <a:off x="3007779" y="2124360"/>
            <a:ext cx="2983297" cy="1161031"/>
          </a:xfrm>
          <a:prstGeom prst="roundRect">
            <a:avLst/>
          </a:prstGeom>
          <a:noFill/>
          <a:ln w="127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8" name="TextBox 7"/>
          <p:cNvSpPr txBox="1"/>
          <p:nvPr/>
        </p:nvSpPr>
        <p:spPr>
          <a:xfrm>
            <a:off x="6073663" y="1928151"/>
            <a:ext cx="51305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07779" y="2124360"/>
            <a:ext cx="2278567" cy="458953"/>
          </a:xfrm>
          <a:prstGeom prst="roundRect">
            <a:avLst/>
          </a:prstGeom>
          <a:noFill/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2" name="Овал 11"/>
          <p:cNvSpPr/>
          <p:nvPr/>
        </p:nvSpPr>
        <p:spPr>
          <a:xfrm>
            <a:off x="5262277" y="2139702"/>
            <a:ext cx="728798" cy="416954"/>
          </a:xfrm>
          <a:prstGeom prst="ellipse">
            <a:avLst/>
          </a:prstGeom>
          <a:noFill/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5" name="Полилиния 14"/>
          <p:cNvSpPr/>
          <p:nvPr/>
        </p:nvSpPr>
        <p:spPr>
          <a:xfrm>
            <a:off x="2871163" y="2515596"/>
            <a:ext cx="3202500" cy="378557"/>
          </a:xfrm>
          <a:custGeom>
            <a:avLst/>
            <a:gdLst>
              <a:gd name="connsiteX0" fmla="*/ 276231 w 3514566"/>
              <a:gd name="connsiteY0" fmla="*/ 67472 h 606261"/>
              <a:gd name="connsiteX1" fmla="*/ 109977 w 3514566"/>
              <a:gd name="connsiteY1" fmla="*/ 358417 h 606261"/>
              <a:gd name="connsiteX2" fmla="*/ 151540 w 3514566"/>
              <a:gd name="connsiteY2" fmla="*/ 524672 h 606261"/>
              <a:gd name="connsiteX3" fmla="*/ 484049 w 3514566"/>
              <a:gd name="connsiteY3" fmla="*/ 580090 h 606261"/>
              <a:gd name="connsiteX4" fmla="*/ 1938777 w 3514566"/>
              <a:gd name="connsiteY4" fmla="*/ 593944 h 606261"/>
              <a:gd name="connsiteX5" fmla="*/ 3268813 w 3514566"/>
              <a:gd name="connsiteY5" fmla="*/ 552381 h 606261"/>
              <a:gd name="connsiteX6" fmla="*/ 3213395 w 3514566"/>
              <a:gd name="connsiteY6" fmla="*/ 39763 h 606261"/>
              <a:gd name="connsiteX7" fmla="*/ 276231 w 3514566"/>
              <a:gd name="connsiteY7" fmla="*/ 67472 h 60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14566" h="606261">
                <a:moveTo>
                  <a:pt x="276231" y="67472"/>
                </a:moveTo>
                <a:cubicBezTo>
                  <a:pt x="-241005" y="120581"/>
                  <a:pt x="130759" y="282217"/>
                  <a:pt x="109977" y="358417"/>
                </a:cubicBezTo>
                <a:cubicBezTo>
                  <a:pt x="89195" y="434617"/>
                  <a:pt x="89195" y="487727"/>
                  <a:pt x="151540" y="524672"/>
                </a:cubicBezTo>
                <a:cubicBezTo>
                  <a:pt x="213885" y="561617"/>
                  <a:pt x="186176" y="568545"/>
                  <a:pt x="484049" y="580090"/>
                </a:cubicBezTo>
                <a:cubicBezTo>
                  <a:pt x="781922" y="591635"/>
                  <a:pt x="1474650" y="598562"/>
                  <a:pt x="1938777" y="593944"/>
                </a:cubicBezTo>
                <a:cubicBezTo>
                  <a:pt x="2402904" y="589326"/>
                  <a:pt x="3056377" y="644745"/>
                  <a:pt x="3268813" y="552381"/>
                </a:cubicBezTo>
                <a:cubicBezTo>
                  <a:pt x="3481249" y="460017"/>
                  <a:pt x="3719086" y="118272"/>
                  <a:pt x="3213395" y="39763"/>
                </a:cubicBezTo>
                <a:cubicBezTo>
                  <a:pt x="2707704" y="-38746"/>
                  <a:pt x="793467" y="14363"/>
                  <a:pt x="276231" y="67472"/>
                </a:cubicBezTo>
                <a:close/>
              </a:path>
            </a:pathLst>
          </a:custGeom>
          <a:noFill/>
          <a:ln w="127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6" name="Полилиния 15"/>
          <p:cNvSpPr/>
          <p:nvPr/>
        </p:nvSpPr>
        <p:spPr>
          <a:xfrm>
            <a:off x="2904924" y="2109132"/>
            <a:ext cx="3168740" cy="456075"/>
          </a:xfrm>
          <a:custGeom>
            <a:avLst/>
            <a:gdLst>
              <a:gd name="connsiteX0" fmla="*/ 276231 w 3514566"/>
              <a:gd name="connsiteY0" fmla="*/ 67472 h 606261"/>
              <a:gd name="connsiteX1" fmla="*/ 109977 w 3514566"/>
              <a:gd name="connsiteY1" fmla="*/ 358417 h 606261"/>
              <a:gd name="connsiteX2" fmla="*/ 151540 w 3514566"/>
              <a:gd name="connsiteY2" fmla="*/ 524672 h 606261"/>
              <a:gd name="connsiteX3" fmla="*/ 484049 w 3514566"/>
              <a:gd name="connsiteY3" fmla="*/ 580090 h 606261"/>
              <a:gd name="connsiteX4" fmla="*/ 1938777 w 3514566"/>
              <a:gd name="connsiteY4" fmla="*/ 593944 h 606261"/>
              <a:gd name="connsiteX5" fmla="*/ 3268813 w 3514566"/>
              <a:gd name="connsiteY5" fmla="*/ 552381 h 606261"/>
              <a:gd name="connsiteX6" fmla="*/ 3213395 w 3514566"/>
              <a:gd name="connsiteY6" fmla="*/ 39763 h 606261"/>
              <a:gd name="connsiteX7" fmla="*/ 276231 w 3514566"/>
              <a:gd name="connsiteY7" fmla="*/ 67472 h 60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14566" h="606261">
                <a:moveTo>
                  <a:pt x="276231" y="67472"/>
                </a:moveTo>
                <a:cubicBezTo>
                  <a:pt x="-241005" y="120581"/>
                  <a:pt x="130759" y="282217"/>
                  <a:pt x="109977" y="358417"/>
                </a:cubicBezTo>
                <a:cubicBezTo>
                  <a:pt x="89195" y="434617"/>
                  <a:pt x="89195" y="487727"/>
                  <a:pt x="151540" y="524672"/>
                </a:cubicBezTo>
                <a:cubicBezTo>
                  <a:pt x="213885" y="561617"/>
                  <a:pt x="186176" y="568545"/>
                  <a:pt x="484049" y="580090"/>
                </a:cubicBezTo>
                <a:cubicBezTo>
                  <a:pt x="781922" y="591635"/>
                  <a:pt x="1474650" y="598562"/>
                  <a:pt x="1938777" y="593944"/>
                </a:cubicBezTo>
                <a:cubicBezTo>
                  <a:pt x="2402904" y="589326"/>
                  <a:pt x="3056377" y="644745"/>
                  <a:pt x="3268813" y="552381"/>
                </a:cubicBezTo>
                <a:cubicBezTo>
                  <a:pt x="3481249" y="460017"/>
                  <a:pt x="3719086" y="118272"/>
                  <a:pt x="3213395" y="39763"/>
                </a:cubicBezTo>
                <a:cubicBezTo>
                  <a:pt x="2707704" y="-38746"/>
                  <a:pt x="793467" y="14363"/>
                  <a:pt x="276231" y="67472"/>
                </a:cubicBezTo>
                <a:close/>
              </a:path>
            </a:pathLst>
          </a:custGeom>
          <a:noFill/>
          <a:ln w="127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7" name="Полилиния 16"/>
          <p:cNvSpPr/>
          <p:nvPr/>
        </p:nvSpPr>
        <p:spPr>
          <a:xfrm>
            <a:off x="2923129" y="2895285"/>
            <a:ext cx="3150535" cy="378557"/>
          </a:xfrm>
          <a:custGeom>
            <a:avLst/>
            <a:gdLst>
              <a:gd name="connsiteX0" fmla="*/ 276231 w 3514566"/>
              <a:gd name="connsiteY0" fmla="*/ 67472 h 606261"/>
              <a:gd name="connsiteX1" fmla="*/ 109977 w 3514566"/>
              <a:gd name="connsiteY1" fmla="*/ 358417 h 606261"/>
              <a:gd name="connsiteX2" fmla="*/ 151540 w 3514566"/>
              <a:gd name="connsiteY2" fmla="*/ 524672 h 606261"/>
              <a:gd name="connsiteX3" fmla="*/ 484049 w 3514566"/>
              <a:gd name="connsiteY3" fmla="*/ 580090 h 606261"/>
              <a:gd name="connsiteX4" fmla="*/ 1938777 w 3514566"/>
              <a:gd name="connsiteY4" fmla="*/ 593944 h 606261"/>
              <a:gd name="connsiteX5" fmla="*/ 3268813 w 3514566"/>
              <a:gd name="connsiteY5" fmla="*/ 552381 h 606261"/>
              <a:gd name="connsiteX6" fmla="*/ 3213395 w 3514566"/>
              <a:gd name="connsiteY6" fmla="*/ 39763 h 606261"/>
              <a:gd name="connsiteX7" fmla="*/ 276231 w 3514566"/>
              <a:gd name="connsiteY7" fmla="*/ 67472 h 606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14566" h="606261">
                <a:moveTo>
                  <a:pt x="276231" y="67472"/>
                </a:moveTo>
                <a:cubicBezTo>
                  <a:pt x="-241005" y="120581"/>
                  <a:pt x="130759" y="282217"/>
                  <a:pt x="109977" y="358417"/>
                </a:cubicBezTo>
                <a:cubicBezTo>
                  <a:pt x="89195" y="434617"/>
                  <a:pt x="89195" y="487727"/>
                  <a:pt x="151540" y="524672"/>
                </a:cubicBezTo>
                <a:cubicBezTo>
                  <a:pt x="213885" y="561617"/>
                  <a:pt x="186176" y="568545"/>
                  <a:pt x="484049" y="580090"/>
                </a:cubicBezTo>
                <a:cubicBezTo>
                  <a:pt x="781922" y="591635"/>
                  <a:pt x="1474650" y="598562"/>
                  <a:pt x="1938777" y="593944"/>
                </a:cubicBezTo>
                <a:cubicBezTo>
                  <a:pt x="2402904" y="589326"/>
                  <a:pt x="3056377" y="644745"/>
                  <a:pt x="3268813" y="552381"/>
                </a:cubicBezTo>
                <a:cubicBezTo>
                  <a:pt x="3481249" y="460017"/>
                  <a:pt x="3719086" y="118272"/>
                  <a:pt x="3213395" y="39763"/>
                </a:cubicBezTo>
                <a:cubicBezTo>
                  <a:pt x="2707704" y="-38746"/>
                  <a:pt x="793467" y="14363"/>
                  <a:pt x="276231" y="67472"/>
                </a:cubicBezTo>
                <a:close/>
              </a:path>
            </a:pathLst>
          </a:custGeom>
          <a:noFill/>
          <a:ln w="127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8" name="Овал 17"/>
          <p:cNvSpPr/>
          <p:nvPr/>
        </p:nvSpPr>
        <p:spPr>
          <a:xfrm>
            <a:off x="1559931" y="3377387"/>
            <a:ext cx="499679" cy="37804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9" name="Овал 18"/>
          <p:cNvSpPr/>
          <p:nvPr/>
        </p:nvSpPr>
        <p:spPr>
          <a:xfrm>
            <a:off x="2059609" y="3431393"/>
            <a:ext cx="276710" cy="27003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0" name="TextBox 19"/>
          <p:cNvSpPr txBox="1"/>
          <p:nvPr/>
        </p:nvSpPr>
        <p:spPr>
          <a:xfrm>
            <a:off x="2369669" y="3412546"/>
            <a:ext cx="47413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007779" y="2175565"/>
            <a:ext cx="2278567" cy="356541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988301" y="2556407"/>
            <a:ext cx="2298044" cy="356201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007779" y="2894152"/>
            <a:ext cx="2254498" cy="360989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4" name="Овал 23"/>
          <p:cNvSpPr/>
          <p:nvPr/>
        </p:nvSpPr>
        <p:spPr>
          <a:xfrm>
            <a:off x="6156328" y="3439114"/>
            <a:ext cx="347728" cy="27003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5" name="Овал 24"/>
          <p:cNvSpPr/>
          <p:nvPr/>
        </p:nvSpPr>
        <p:spPr>
          <a:xfrm>
            <a:off x="6599231" y="3439867"/>
            <a:ext cx="347728" cy="270030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6" name="Овал 25"/>
          <p:cNvSpPr/>
          <p:nvPr/>
        </p:nvSpPr>
        <p:spPr>
          <a:xfrm>
            <a:off x="5286345" y="2142464"/>
            <a:ext cx="704730" cy="422744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7" name="Овал 26"/>
          <p:cNvSpPr/>
          <p:nvPr/>
        </p:nvSpPr>
        <p:spPr>
          <a:xfrm>
            <a:off x="5262276" y="2515596"/>
            <a:ext cx="728799" cy="405205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8" name="Овал 27"/>
          <p:cNvSpPr/>
          <p:nvPr/>
        </p:nvSpPr>
        <p:spPr>
          <a:xfrm>
            <a:off x="5247970" y="2872825"/>
            <a:ext cx="743105" cy="418754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9" name="TextBox 28"/>
          <p:cNvSpPr txBox="1"/>
          <p:nvPr/>
        </p:nvSpPr>
        <p:spPr>
          <a:xfrm>
            <a:off x="7079348" y="3420065"/>
            <a:ext cx="47378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95536" y="689908"/>
            <a:ext cx="8496944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>
              <a:defRPr/>
            </a:pP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Визнач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всього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геометричних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малюнку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            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Прокоментуй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міркування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учнів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Доповни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записи.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35" name="Группа 34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37" name="Рисунок 6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03019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/>
      <p:bldP spid="8" grpId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467544" y="1779662"/>
            <a:ext cx="8398782" cy="1862048"/>
            <a:chOff x="591875" y="3503891"/>
            <a:chExt cx="8398782" cy="186204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" name="TextBox 12"/>
                <p:cNvSpPr txBox="1"/>
                <p:nvPr/>
              </p:nvSpPr>
              <p:spPr>
                <a:xfrm>
                  <a:off x="1763985" y="3870044"/>
                  <a:ext cx="7145988" cy="98488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ru-RU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uk-UA" sz="2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Щоб</a:t>
                  </a:r>
                  <a:r>
                    <a:rPr lang="uk-UA" sz="2000" dirty="0">
                      <a:solidFill>
                        <a:srgbClr val="F2007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 помножити суму на число</a:t>
                  </a:r>
                  <a:r>
                    <a:rPr lang="uk-UA" sz="2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, достатньо </a:t>
                  </a:r>
                  <a:r>
                    <a:rPr lang="uk-UA" sz="2000" dirty="0">
                      <a:solidFill>
                        <a:srgbClr val="F2007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кожний доданок помножити на це число, </a:t>
                  </a:r>
                  <a:r>
                    <a:rPr lang="uk-UA" sz="2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а потім </a:t>
                  </a:r>
                  <a:r>
                    <a:rPr lang="uk-UA" sz="2000" dirty="0">
                      <a:solidFill>
                        <a:srgbClr val="F2007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додати </a:t>
                  </a:r>
                  <a:r>
                    <a:rPr lang="uk-UA" sz="2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одержані</a:t>
                  </a:r>
                  <a:r>
                    <a:rPr lang="uk-UA" sz="2000" dirty="0">
                      <a:solidFill>
                        <a:srgbClr val="F20079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 добутки</a:t>
                  </a:r>
                  <a:r>
                    <a:rPr lang="uk-UA" sz="20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: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US" sz="1800" b="0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𝑎</m:t>
                            </m:r>
                            <m:r>
                              <a:rPr lang="en-US" sz="1800" b="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 +</m:t>
                            </m:r>
                            <m:r>
                              <a:rPr lang="en-US" sz="1800" b="0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𝑏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uk-UA" sz="1800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·</m:t>
                        </m:r>
                        <m:r>
                          <a:rPr lang="en-US" sz="1800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800" b="0" i="1" smtClean="0">
                            <a:solidFill>
                              <a:srgbClr val="F20079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=</m:t>
                        </m:r>
                        <m:r>
                          <a:rPr lang="en-US" sz="1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𝑎</m:t>
                        </m:r>
                        <m:r>
                          <m:rPr>
                            <m:nor/>
                          </m:rPr>
                          <a:rPr lang="en-US" sz="1800" b="0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uk-UA" sz="1800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·</m:t>
                        </m:r>
                        <m:r>
                          <a:rPr lang="en-US" sz="1800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800" b="0" i="1" smtClean="0">
                            <a:solidFill>
                              <a:srgbClr val="F20079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  <m:r>
                          <a:rPr lang="en-US" sz="18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+</m:t>
                        </m:r>
                        <m:r>
                          <a:rPr lang="en-US" sz="1800" b="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𝑏</m:t>
                        </m:r>
                        <m:r>
                          <m:rPr>
                            <m:nor/>
                          </m:rPr>
                          <a:rPr lang="en-US" sz="1800" b="0" i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uk-UA" sz="1800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·</m:t>
                        </m:r>
                        <m:r>
                          <m:rPr>
                            <m:nor/>
                          </m:rPr>
                          <a:rPr lang="en-US" sz="1800" b="0" i="0" dirty="0" smtClean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1800" b="0" i="1" smtClean="0">
                            <a:solidFill>
                              <a:srgbClr val="F20079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</m:oMath>
                    </m:oMathPara>
                  </a14:m>
                  <a:endParaRPr lang="ru-RU" sz="1800" i="1" dirty="0">
                    <a:solidFill>
                      <a:srgbClr val="F20079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mc:Choice>
          <mc:Fallback>
            <p:sp>
              <p:nvSpPr>
                <p:cNvPr id="5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3985" y="3870044"/>
                  <a:ext cx="7145988" cy="984885"/>
                </a:xfrm>
                <a:prstGeom prst="rect">
                  <a:avLst/>
                </a:prstGeom>
                <a:blipFill>
                  <a:blip r:embed="rId3"/>
                  <a:stretch>
                    <a:fillRect l="-683" t="-2469" r="-1451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6" name="Группа 5"/>
            <p:cNvGrpSpPr/>
            <p:nvPr/>
          </p:nvGrpSpPr>
          <p:grpSpPr>
            <a:xfrm>
              <a:off x="591875" y="3503891"/>
              <a:ext cx="8398782" cy="1862048"/>
              <a:chOff x="755374" y="4168137"/>
              <a:chExt cx="11204775" cy="2260045"/>
            </a:xfrm>
          </p:grpSpPr>
          <p:grpSp>
            <p:nvGrpSpPr>
              <p:cNvPr id="7" name="Группа 6"/>
              <p:cNvGrpSpPr/>
              <p:nvPr/>
            </p:nvGrpSpPr>
            <p:grpSpPr>
              <a:xfrm>
                <a:off x="755374" y="4422913"/>
                <a:ext cx="11204775" cy="1668004"/>
                <a:chOff x="755374" y="4422913"/>
                <a:chExt cx="11204775" cy="1668004"/>
              </a:xfrm>
            </p:grpSpPr>
            <p:sp>
              <p:nvSpPr>
                <p:cNvPr id="9" name="Прямоугольник 8"/>
                <p:cNvSpPr/>
                <p:nvPr/>
              </p:nvSpPr>
              <p:spPr>
                <a:xfrm>
                  <a:off x="755374" y="4422913"/>
                  <a:ext cx="11204775" cy="1668004"/>
                </a:xfrm>
                <a:prstGeom prst="rect">
                  <a:avLst/>
                </a:pr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/>
                </a:p>
              </p:txBody>
            </p:sp>
            <p:sp>
              <p:nvSpPr>
                <p:cNvPr id="10" name="Прямоугольник 9"/>
                <p:cNvSpPr/>
                <p:nvPr/>
              </p:nvSpPr>
              <p:spPr>
                <a:xfrm>
                  <a:off x="755374" y="4445606"/>
                  <a:ext cx="1510748" cy="1645311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ru-RU"/>
                  </a:defPPr>
                  <a:lvl1pPr marL="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ru-RU"/>
                </a:p>
              </p:txBody>
            </p:sp>
          </p:grpSp>
          <p:sp>
            <p:nvSpPr>
              <p:cNvPr id="8" name="TextBox 15"/>
              <p:cNvSpPr txBox="1"/>
              <p:nvPr/>
            </p:nvSpPr>
            <p:spPr>
              <a:xfrm>
                <a:off x="1043571" y="4168137"/>
                <a:ext cx="987313" cy="22600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uk-UA" sz="11500" dirty="0">
                    <a:solidFill>
                      <a:srgbClr val="FF0000"/>
                    </a:solidFill>
                    <a:latin typeface="Century" panose="02040604050505020304" pitchFamily="18" charset="0"/>
                    <a:cs typeface="Arial" panose="020B0604020202020204" pitchFamily="34" charset="0"/>
                  </a:rPr>
                  <a:t>!</a:t>
                </a:r>
                <a:endParaRPr lang="ru-RU" sz="11500" dirty="0">
                  <a:solidFill>
                    <a:srgbClr val="FF0000"/>
                  </a:solidFill>
                  <a:latin typeface="Century" panose="02040604050505020304" pitchFamily="18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Группа 10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3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752040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508472" y="2001664"/>
            <a:ext cx="5943848" cy="1650206"/>
            <a:chOff x="1508472" y="2001664"/>
            <a:chExt cx="5943848" cy="1650206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9795"/>
            <a:stretch/>
          </p:blipFill>
          <p:spPr bwMode="auto">
            <a:xfrm>
              <a:off x="1508472" y="2001664"/>
              <a:ext cx="4503688" cy="1650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012160" y="2124687"/>
              <a:ext cx="1440160" cy="142925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395536" y="762583"/>
            <a:ext cx="8856984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Зістав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вирази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стовпчиках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Без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обчислень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з’єднай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вирази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мають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однакове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2447764" y="2124687"/>
            <a:ext cx="1890210" cy="1350150"/>
          </a:xfrm>
          <a:prstGeom prst="straightConnector1">
            <a:avLst/>
          </a:prstGeom>
          <a:ln w="12700">
            <a:solidFill>
              <a:srgbClr val="00B0F0"/>
            </a:solidFill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555776" y="2448723"/>
            <a:ext cx="1782198" cy="756084"/>
          </a:xfrm>
          <a:prstGeom prst="straightConnector1">
            <a:avLst/>
          </a:prstGeom>
          <a:ln w="12700">
            <a:solidFill>
              <a:srgbClr val="00B0F0"/>
            </a:solidFill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447764" y="2124687"/>
            <a:ext cx="1890210" cy="675075"/>
          </a:xfrm>
          <a:prstGeom prst="straightConnector1">
            <a:avLst/>
          </a:prstGeom>
          <a:ln w="12700">
            <a:solidFill>
              <a:srgbClr val="00B0F0"/>
            </a:solidFill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447764" y="2462224"/>
            <a:ext cx="1890210" cy="742583"/>
          </a:xfrm>
          <a:prstGeom prst="straightConnector1">
            <a:avLst/>
          </a:prstGeom>
          <a:ln w="12700">
            <a:solidFill>
              <a:srgbClr val="00B0F0"/>
            </a:solidFill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2447764" y="2799762"/>
            <a:ext cx="1890210" cy="675075"/>
          </a:xfrm>
          <a:prstGeom prst="straightConnector1">
            <a:avLst/>
          </a:prstGeom>
          <a:ln w="12700">
            <a:solidFill>
              <a:srgbClr val="00B0F0"/>
            </a:solidFill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7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78747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Box 62"/>
          <p:cNvSpPr txBox="1"/>
          <p:nvPr/>
        </p:nvSpPr>
        <p:spPr>
          <a:xfrm>
            <a:off x="449542" y="573279"/>
            <a:ext cx="8226914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виразів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застосувавши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правило </a:t>
            </a: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число.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159" name="Picture 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597" y="2184774"/>
            <a:ext cx="6263740" cy="120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TextBox 63"/>
          <p:cNvSpPr txBox="1"/>
          <p:nvPr/>
        </p:nvSpPr>
        <p:spPr>
          <a:xfrm>
            <a:off x="2278528" y="21619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465766" y="213970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654787" y="215494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790771" y="214841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985569" y="215494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68345" y="214841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78004" y="214841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17734" y="215494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695294" y="21619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895776" y="216191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235354" y="2154942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35908" y="215494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762804" y="21619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972302" y="215494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257565" y="250816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59971" y="2512015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646891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798082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980606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176824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383868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514577" y="2510771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693510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889053" y="251774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240731" y="2517744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435836" y="251774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62500" y="251752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962247" y="251779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437273" y="2877496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635672" y="2873573"/>
            <a:ext cx="486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2993216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160611" y="28801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327339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510947" y="28801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719675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875335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048821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239654" y="287357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585984" y="287357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794276" y="287357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118205" y="2880103"/>
            <a:ext cx="29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5374011" y="2873573"/>
            <a:ext cx="597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112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47" name="Группа 4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49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74230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659428" y="1923679"/>
            <a:ext cx="7098927" cy="1143419"/>
            <a:chOff x="659428" y="1923679"/>
            <a:chExt cx="7098927" cy="1143419"/>
          </a:xfrm>
        </p:grpSpPr>
        <p:pic>
          <p:nvPicPr>
            <p:cNvPr id="3085" name="Picture 1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432"/>
            <a:stretch/>
          </p:blipFill>
          <p:spPr bwMode="auto">
            <a:xfrm>
              <a:off x="2267744" y="1981628"/>
              <a:ext cx="5490611" cy="958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9428" y="1923679"/>
              <a:ext cx="1731009" cy="1143419"/>
            </a:xfrm>
            <a:prstGeom prst="rect">
              <a:avLst/>
            </a:prstGeom>
          </p:spPr>
        </p:pic>
      </p:grp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93019"/>
              </p:ext>
            </p:extLst>
          </p:nvPr>
        </p:nvGraphicFramePr>
        <p:xfrm>
          <a:off x="4298932" y="2245267"/>
          <a:ext cx="857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8932" y="2245267"/>
                        <a:ext cx="8572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23474" y="2620995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99519" y="1930622"/>
            <a:ext cx="37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12216" y="2279508"/>
            <a:ext cx="52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52509" y="2616710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39043" y="2274746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36960" y="1923679"/>
            <a:ext cx="37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474551"/>
            <a:ext cx="8568952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Порівняй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вирази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Поміркуй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потрібно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цього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вдаватися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обчислень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9" name="Рисунок 6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97032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29001"/>
            <a:ext cx="63007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01972" y="2378375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6804" y="1995686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26008" y="2003313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6118" y="1995686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34514" y="2778858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39915" y="2778858"/>
            <a:ext cx="466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91400" y="2771164"/>
            <a:ext cx="23390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59171" y="2771164"/>
            <a:ext cx="299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17048" y="2378375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66009" y="2393122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40529" y="2387052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53441" y="2378375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20471" y="2387052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06558" y="2003313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6903" y="1995686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48182" y="1995686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06428" y="2003313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59527" y="2778858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419963" y="2770188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03581" y="2386626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88951" y="2778858"/>
            <a:ext cx="3240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1028" y="475204"/>
            <a:ext cx="8064896" cy="729047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Встав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пропущені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 так,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щоб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одержати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істинні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рівності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Зважай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правило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число.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32" name="Группа 31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34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02681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338263" y="1921729"/>
            <a:ext cx="6295402" cy="2133717"/>
            <a:chOff x="1338263" y="1921729"/>
            <a:chExt cx="6295402" cy="2133717"/>
          </a:xfrm>
        </p:grpSpPr>
        <p:pic>
          <p:nvPicPr>
            <p:cNvPr id="4270" name="Picture 17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263" y="1921729"/>
              <a:ext cx="6104802" cy="2133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52394" y="1925841"/>
              <a:ext cx="1081271" cy="1065133"/>
            </a:xfrm>
            <a:prstGeom prst="rect">
              <a:avLst/>
            </a:prstGeom>
          </p:spPr>
        </p:pic>
      </p:grpSp>
      <p:sp>
        <p:nvSpPr>
          <p:cNvPr id="32" name="Скругленный прямоугольник 31"/>
          <p:cNvSpPr/>
          <p:nvPr/>
        </p:nvSpPr>
        <p:spPr>
          <a:xfrm>
            <a:off x="1763688" y="2710685"/>
            <a:ext cx="852891" cy="297518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3503085" y="2187203"/>
            <a:ext cx="852891" cy="297518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5274078" y="2444066"/>
            <a:ext cx="852891" cy="297518"/>
          </a:xfrm>
          <a:prstGeom prst="round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78" name="TextBox 77"/>
          <p:cNvSpPr txBox="1"/>
          <p:nvPr/>
        </p:nvSpPr>
        <p:spPr>
          <a:xfrm>
            <a:off x="107504" y="411510"/>
            <a:ext cx="8928992" cy="1283045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Софійка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стверджує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вирази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подані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кожному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стовпчику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мають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однакове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 нею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погодитись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Обери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найзручніший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спосіб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обчислення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виразів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кожному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стовпчику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0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248175" y="298146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557594" y="2988587"/>
            <a:ext cx="275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725035" y="2988587"/>
            <a:ext cx="423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958394" y="300398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112556" y="298609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272544" y="299210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479187" y="2986097"/>
            <a:ext cx="455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820396" y="298151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981723" y="2995236"/>
            <a:ext cx="293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137073" y="298858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312666" y="298758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515429" y="298808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668336" y="299366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845937" y="2992594"/>
            <a:ext cx="257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5042628" y="2985818"/>
            <a:ext cx="43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361547" y="2994705"/>
            <a:ext cx="293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563451" y="299364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88022" y="299210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094142" y="2987525"/>
            <a:ext cx="454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64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254959" y="333616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565127" y="333596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734047" y="3330671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958180" y="333588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120963" y="334205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258004" y="3335671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458135" y="333640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819949" y="333710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976470" y="333612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160906" y="3335481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334520" y="334328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525259" y="333703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92018" y="333703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37997" y="3335671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069390" y="3342050"/>
            <a:ext cx="642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140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544108" y="3335481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5733129" y="333703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6065848" y="334700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276667" y="3336621"/>
            <a:ext cx="642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161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247107" y="368918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573778" y="368918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727908" y="368914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4)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2957541" y="368295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3105187" y="368018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257881" y="3700894"/>
            <a:ext cx="391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3457921" y="368914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828606" y="368868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3955014" y="368885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145055" y="368839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4327272" y="368943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4523541" y="368931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4686346" y="3688777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844054" y="367394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5058054" y="3689186"/>
            <a:ext cx="642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5382090" y="368918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5558080" y="368931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5886489" y="368931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080473" y="3682956"/>
            <a:ext cx="642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5" name="Рисунок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67" name="Группа 6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68" name="Прямоугольник 6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69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5283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3" grpId="0" animBg="1"/>
      <p:bldP spid="33" grpId="1" animBg="1"/>
      <p:bldP spid="79" grpId="0" animBg="1"/>
      <p:bldP spid="79" grpId="1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00" b="41600"/>
          <a:stretch/>
        </p:blipFill>
        <p:spPr>
          <a:xfrm>
            <a:off x="755576" y="1923678"/>
            <a:ext cx="7275041" cy="12241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0984" y="601787"/>
            <a:ext cx="6240959" cy="390493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арифметичні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47966" y="2277368"/>
            <a:ext cx="612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8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69356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284</Words>
  <Application>Microsoft Office PowerPoint</Application>
  <PresentationFormat>Экран (16:9)</PresentationFormat>
  <Paragraphs>148</Paragraphs>
  <Slides>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Cambria Math</vt:lpstr>
      <vt:lpstr>Century</vt:lpstr>
      <vt:lpstr>Тема Office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Lilia</dc:creator>
  <cp:lastModifiedBy>Phizmat</cp:lastModifiedBy>
  <cp:revision>86</cp:revision>
  <dcterms:created xsi:type="dcterms:W3CDTF">2014-12-20T14:11:01Z</dcterms:created>
  <dcterms:modified xsi:type="dcterms:W3CDTF">2020-08-17T11:13:05Z</dcterms:modified>
</cp:coreProperties>
</file>